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63" r:id="rId2"/>
    <p:sldId id="274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9E00"/>
    <a:srgbClr val="006600"/>
    <a:srgbClr val="F82300"/>
    <a:srgbClr val="333333"/>
    <a:srgbClr val="0F3491"/>
    <a:srgbClr val="0D2E7F"/>
    <a:srgbClr val="0F80BF"/>
    <a:srgbClr val="382945"/>
    <a:srgbClr val="775692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14" autoAdjust="0"/>
  </p:normalViewPr>
  <p:slideViewPr>
    <p:cSldViewPr>
      <p:cViewPr varScale="1">
        <p:scale>
          <a:sx n="79" d="100"/>
          <a:sy n="79" d="100"/>
        </p:scale>
        <p:origin x="91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038600"/>
            <a:ext cx="8001000" cy="13716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410200"/>
            <a:ext cx="7315200" cy="6096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06D3895-6AF6-4675-AD2E-EF75799062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6DF4A-3A70-4B8E-ACB6-F8AEE0EA1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427038"/>
            <a:ext cx="1638300" cy="5699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427038"/>
            <a:ext cx="4762500" cy="5699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FF196-B18C-4041-8202-6A4863A289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BDA39-16F6-42AB-848F-3A3EE94FB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CDA0D-3010-47D2-93D4-865D5B59E4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1BBFE-DB49-4107-A2A3-8CDDA71C1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4CB6E-54BB-47C3-A6D6-F6417A73FA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EFC7D-55C2-4B6E-B2E6-0611EF8A8B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D63C3-8789-4EA0-8668-34881D91FA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2154A-C2E5-4C0E-98B0-1A0CD59A91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C4B12-93BF-46CC-BE6F-0BB9C86C2D8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427038"/>
            <a:ext cx="65532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600200"/>
            <a:ext cx="6553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AD1060-5D4C-481D-B1CB-0015F73CF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3429000"/>
            <a:ext cx="8001000" cy="1066800"/>
          </a:xfrm>
        </p:spPr>
        <p:txBody>
          <a:bodyPr/>
          <a:lstStyle/>
          <a:p>
            <a:r>
              <a:rPr lang="en-US" sz="4400" dirty="0"/>
              <a:t>Vocabulary:  </a:t>
            </a:r>
            <a:br>
              <a:rPr lang="en-US" sz="4400" dirty="0"/>
            </a:br>
            <a:r>
              <a:rPr lang="en-US" sz="4400" dirty="0"/>
              <a:t>        </a:t>
            </a:r>
            <a:endParaRPr lang="en-US" sz="5400" dirty="0">
              <a:latin typeface="Chiller" panose="04020404031007020602" pitchFamily="82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038600"/>
            <a:ext cx="7315200" cy="60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5400" dirty="0">
                <a:solidFill>
                  <a:schemeClr val="tx1"/>
                </a:solidFill>
              </a:rPr>
              <a:t>-</a:t>
            </a:r>
            <a:r>
              <a:rPr lang="en-US" sz="5400" dirty="0">
                <a:solidFill>
                  <a:schemeClr val="tx1"/>
                </a:solidFill>
                <a:latin typeface="Chiller" panose="04020404031007020602" pitchFamily="82" charset="0"/>
              </a:rPr>
              <a:t>phobia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accel="28000" fill="hold" grpId="0" nodeType="withEffect" p14:presetBounceEnd="57000">
                                      <p:stCondLst>
                                        <p:cond delay="10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7" dur="15000" fill="hold"/>
                                            <p:tgtEl>
                                              <p:spTgt spid="174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8" dur="15000" fill="hold"/>
                                            <p:tgtEl>
                                              <p:spTgt spid="174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74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3" grpId="0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repeatCount="indefinite" accel="28000" fill="hold" grpId="0" nodeType="withEffect">
                                      <p:stCondLst>
                                        <p:cond delay="10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0" fill="hold"/>
                                            <p:tgtEl>
                                              <p:spTgt spid="174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0" fill="hold"/>
                                            <p:tgtEl>
                                              <p:spTgt spid="174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74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chemeClr val="tx1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413" grpId="0" build="p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Photophobia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light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264" y="2392362"/>
            <a:ext cx="4691536" cy="293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Xenophobia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strangers or foreigners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482" y="2392362"/>
            <a:ext cx="2620518" cy="3880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/>
              <a:t>Friggaphobia</a:t>
            </a:r>
            <a:r>
              <a:rPr lang="en-US" dirty="0"/>
              <a:t> (N)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Friggatriskaidekaphobia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Fridays </a:t>
            </a:r>
          </a:p>
          <a:p>
            <a:pPr>
              <a:buNone/>
            </a:pPr>
            <a:r>
              <a:rPr lang="en-US" dirty="0"/>
              <a:t>(number 13)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68613"/>
            <a:ext cx="43434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-Phobia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human mind is capable of great imagination.  A great imagination is also developed through great  exaggeration.  When exaggeration is combined with high levels of anxiety, certain fears, or phobias, can develop.  Traumatic events, too, can develop into phobias.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Phobias, then, are “</a:t>
            </a:r>
            <a:r>
              <a:rPr lang="en-US" b="1" dirty="0"/>
              <a:t>a type of anxiety disorder created from a fear of something that poses little or no real danger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019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 Ailurophobia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cats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20938"/>
            <a:ext cx="2622800" cy="3705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Arachnophobia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spiders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90800"/>
            <a:ext cx="4572000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Acrophobia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heights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05257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/>
              <a:t>Graphophobia</a:t>
            </a:r>
            <a:r>
              <a:rPr lang="en-US" dirty="0"/>
              <a:t>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</a:t>
            </a:r>
            <a:r>
              <a:rPr lang="en-US"/>
              <a:t>of writing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334075"/>
            <a:ext cx="2514600" cy="3775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dirty="0" err="1"/>
              <a:t>Hemophobia</a:t>
            </a:r>
            <a:r>
              <a:rPr lang="en-US" dirty="0"/>
              <a:t>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blood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64899"/>
            <a:ext cx="3674039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48" y="3124200"/>
            <a:ext cx="2067052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Hydrophobia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water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92362"/>
            <a:ext cx="4572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447800"/>
            <a:ext cx="6553200" cy="944562"/>
          </a:xfrm>
        </p:spPr>
        <p:txBody>
          <a:bodyPr/>
          <a:lstStyle/>
          <a:p>
            <a:pPr algn="ctr"/>
            <a:r>
              <a:rPr lang="en-US" dirty="0"/>
              <a:t> Ornithophobia (N)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71800"/>
            <a:ext cx="65532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Fear of birds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498" y="2509711"/>
            <a:ext cx="4880502" cy="3616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tricky_treat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tricky_treats</Template>
  <TotalTime>135</TotalTime>
  <Words>170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Chiller</vt:lpstr>
      <vt:lpstr>Times New Roman</vt:lpstr>
      <vt:lpstr>tricky_treats</vt:lpstr>
      <vt:lpstr>Vocabulary:           </vt:lpstr>
      <vt:lpstr>-Phobia</vt:lpstr>
      <vt:lpstr>  Ailurophobia (N)</vt:lpstr>
      <vt:lpstr> Arachnophobia (N)</vt:lpstr>
      <vt:lpstr>Acrophobia (N)</vt:lpstr>
      <vt:lpstr> Graphophobia (N)</vt:lpstr>
      <vt:lpstr> Hemophobia (N)</vt:lpstr>
      <vt:lpstr> Hydrophobia (n)</vt:lpstr>
      <vt:lpstr> Ornithophobia (N)</vt:lpstr>
      <vt:lpstr> Photophobia (N)</vt:lpstr>
      <vt:lpstr> Xenophobia (N)</vt:lpstr>
      <vt:lpstr> Friggaphobia (N) (Friggatriskaidekaphobia)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Vocabulary:  -phobia</dc:title>
  <dc:creator>Deb</dc:creator>
  <cp:lastModifiedBy>Debbie Riley</cp:lastModifiedBy>
  <cp:revision>19</cp:revision>
  <dcterms:created xsi:type="dcterms:W3CDTF">2010-12-03T01:33:31Z</dcterms:created>
  <dcterms:modified xsi:type="dcterms:W3CDTF">2022-05-03T19:07:21Z</dcterms:modified>
</cp:coreProperties>
</file>