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5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 13</a:t>
            </a: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544022" y="9036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Cloister </a:t>
            </a:r>
            <a:r>
              <a:rPr lang="en-US" sz="4800" dirty="0">
                <a:solidFill>
                  <a:schemeClr val="accent2"/>
                </a:solidFill>
              </a:rPr>
              <a:t>(N)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4A825-21BE-452C-936D-9555FFC942F8}"/>
              </a:ext>
            </a:extLst>
          </p:cNvPr>
          <p:cNvSpPr txBox="1"/>
          <p:nvPr/>
        </p:nvSpPr>
        <p:spPr>
          <a:xfrm>
            <a:off x="704850" y="3875405"/>
            <a:ext cx="4771085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(To </a:t>
            </a:r>
            <a:r>
              <a:rPr lang="en-US" sz="2000" b="1" dirty="0"/>
              <a:t>CLOISTER</a:t>
            </a:r>
            <a:r>
              <a:rPr lang="en-US" sz="2000" dirty="0"/>
              <a:t> someone is to place them in a place of seclusion, although they may or may not be in the company of others.)  Jim </a:t>
            </a:r>
            <a:r>
              <a:rPr lang="en-US" sz="2000" b="1" dirty="0"/>
              <a:t>CLOISTERED</a:t>
            </a:r>
            <a:r>
              <a:rPr lang="en-US" sz="2000" dirty="0"/>
              <a:t> himself in his hotel room for the entire week of his vacation.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63CB455-9C1E-4D6D-9619-4D6123311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70" y="1463417"/>
            <a:ext cx="4486275" cy="401002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DE0D08B-DA0A-43C7-9BC2-D04315DA1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4" y="2309220"/>
            <a:ext cx="23241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544022" y="9036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Oust </a:t>
            </a:r>
            <a:r>
              <a:rPr lang="en-US" sz="4800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C7D26-A451-4B44-B68B-8397512B0B3F}"/>
              </a:ext>
            </a:extLst>
          </p:cNvPr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people in his part of the stands wanted to have Roger </a:t>
            </a:r>
            <a:r>
              <a:rPr lang="en-US" sz="2000" b="1" dirty="0"/>
              <a:t>OUSTED</a:t>
            </a:r>
            <a:r>
              <a:rPr lang="en-US" sz="2000" dirty="0"/>
              <a:t> for making too much noise during the tennis match.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C127BD3-24C7-40AC-8BFA-294967874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47" y="1506280"/>
            <a:ext cx="4248150" cy="3924300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1F33E8E-B9C0-49BE-A3F1-C1AAB5D2B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32" y="2351903"/>
            <a:ext cx="26193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A4492C-28CA-40ED-8528-74B0593EA172}"/>
              </a:ext>
            </a:extLst>
          </p:cNvPr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Your job proposal in Michigan is </a:t>
            </a:r>
            <a:r>
              <a:rPr lang="en-US" sz="2000" b="1" dirty="0"/>
              <a:t>ENTICING</a:t>
            </a:r>
            <a:r>
              <a:rPr lang="en-US" sz="2000" dirty="0"/>
              <a:t>, but my family likes it here in Palm Beach; Michigan’s winters are too cold for native Floridians like us.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460894" y="895189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Entice </a:t>
            </a:r>
            <a:r>
              <a:rPr lang="en-US" sz="4800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&#10;&#10;">
            <a:extLst>
              <a:ext uri="{FF2B5EF4-FFF2-40B4-BE49-F238E27FC236}">
                <a16:creationId xmlns:a16="http://schemas.microsoft.com/office/drawing/2014/main" id="{2926338B-429C-4534-840D-84E344BFF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58" y="2258755"/>
            <a:ext cx="2343150" cy="1209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09181F-D814-4700-8258-6981E4258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70" y="1607418"/>
            <a:ext cx="44100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427644" y="88911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Philanthropy </a:t>
            </a:r>
            <a:r>
              <a:rPr lang="en-US" sz="4800" dirty="0">
                <a:solidFill>
                  <a:schemeClr val="accent2"/>
                </a:solidFill>
              </a:rPr>
              <a:t>(N)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47378-F182-482E-A6CD-C59114F0218E}"/>
              </a:ext>
            </a:extLst>
          </p:cNvPr>
          <p:cNvSpPr txBox="1"/>
          <p:nvPr/>
        </p:nvSpPr>
        <p:spPr>
          <a:xfrm>
            <a:off x="704850" y="3875405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In the movie, </a:t>
            </a:r>
            <a:r>
              <a:rPr lang="en-US" sz="2000" i="1" dirty="0"/>
              <a:t>Good Sam</a:t>
            </a:r>
            <a:r>
              <a:rPr lang="en-US" sz="2000" dirty="0"/>
              <a:t>, Gary Cooper’s character was so </a:t>
            </a:r>
            <a:r>
              <a:rPr lang="en-US" sz="2000" b="1" dirty="0"/>
              <a:t>PHILANTHROPIC</a:t>
            </a:r>
            <a:r>
              <a:rPr lang="en-US" sz="2000" dirty="0"/>
              <a:t>, giving to anyone in need and keeping so little for his own family, he soon had nothing left.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F52F6-D7A3-4443-9E08-ED100C44F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70" y="1497880"/>
            <a:ext cx="4410075" cy="399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0A7ED-F9EE-4BC6-A49A-BE6304D1E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04" y="2253331"/>
            <a:ext cx="2863489" cy="12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544022" y="9036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Misanthropy </a:t>
            </a:r>
            <a:r>
              <a:rPr lang="en-US" sz="4800" dirty="0">
                <a:solidFill>
                  <a:schemeClr val="accent2"/>
                </a:solidFill>
              </a:rPr>
              <a:t>(N)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29013-170A-43B5-B62E-E4C280BAD64A}"/>
              </a:ext>
            </a:extLst>
          </p:cNvPr>
          <p:cNvSpPr txBox="1"/>
          <p:nvPr/>
        </p:nvSpPr>
        <p:spPr>
          <a:xfrm>
            <a:off x="704850" y="3875405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Some people live their entire lives never realizing they have a </a:t>
            </a:r>
            <a:r>
              <a:rPr lang="en-US" sz="2000" b="1" dirty="0"/>
              <a:t>MISANTHROPIC</a:t>
            </a:r>
            <a:r>
              <a:rPr lang="en-US" sz="2000" dirty="0"/>
              <a:t> attitude about the world, because first and foremost they have never liked themselves.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CB7DA-4AAC-425D-9DD1-2F0F8668F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22" y="1555030"/>
            <a:ext cx="4191000" cy="3876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58572-AC52-4A24-B3BF-C70CF6B8A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3" y="2316321"/>
            <a:ext cx="2733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544022" y="9036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Mirage </a:t>
            </a:r>
            <a:r>
              <a:rPr lang="en-US" sz="4800" dirty="0">
                <a:solidFill>
                  <a:schemeClr val="accent2"/>
                </a:solidFill>
              </a:rPr>
              <a:t>(N)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7A29A-3B1F-40C3-81C9-3BACF9D13D52}"/>
              </a:ext>
            </a:extLst>
          </p:cNvPr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MIRAGE</a:t>
            </a:r>
            <a:r>
              <a:rPr lang="en-US" sz="2000" dirty="0"/>
              <a:t> of the lake was a welcome sight to the parched desert traveler until he bent down to take a drink and got a mouthful of sand.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8F92DC6-2429-4BE2-9AD6-31CDB4B9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00" y="2319857"/>
            <a:ext cx="2395077" cy="1037562"/>
          </a:xfrm>
          <a:prstGeom prst="rect">
            <a:avLst/>
          </a:prstGeom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AFDA816-9326-407D-A28B-FFF8B28FE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70" y="1459780"/>
            <a:ext cx="44100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544022" y="9036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Noisome </a:t>
            </a:r>
            <a:r>
              <a:rPr lang="en-US" sz="4800" dirty="0">
                <a:solidFill>
                  <a:schemeClr val="accent2"/>
                </a:solidFill>
              </a:rPr>
              <a:t>(Adj)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6DF23-D0E4-44B5-8D4D-19EF6FA9D97C}"/>
              </a:ext>
            </a:extLst>
          </p:cNvPr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comedian’s act was absolutely </a:t>
            </a:r>
            <a:r>
              <a:rPr lang="en-US" sz="2000" b="1" dirty="0"/>
              <a:t>NOISOME</a:t>
            </a:r>
            <a:r>
              <a:rPr lang="en-US" sz="2000" dirty="0"/>
              <a:t>; all of his jokes depended entirely on four-lettered vulgarities.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B3F1563-833F-449E-91ED-50B362B71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70" y="1612180"/>
            <a:ext cx="4181475" cy="376237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33E4F5B-FA2F-4B61-8C93-01368281F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07" y="2347141"/>
            <a:ext cx="24479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544022" y="9036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Coup </a:t>
            </a:r>
            <a:r>
              <a:rPr lang="en-US" sz="4800" dirty="0">
                <a:solidFill>
                  <a:schemeClr val="accent2"/>
                </a:solidFill>
              </a:rPr>
              <a:t>(N)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F9ED5-C9CE-4DF7-8E33-280C4CD91B4F}"/>
              </a:ext>
            </a:extLst>
          </p:cNvPr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It was a real </a:t>
            </a:r>
            <a:r>
              <a:rPr lang="en-US" sz="2000" b="1" dirty="0"/>
              <a:t>COUP</a:t>
            </a:r>
            <a:r>
              <a:rPr lang="en-US" sz="2000" dirty="0"/>
              <a:t> for James when his teammates elected him captain of the basket weaving team.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FB4D5D7-344A-4745-9284-377131A4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74" y="1557336"/>
            <a:ext cx="4267200" cy="374332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536E72-42C5-4768-897B-3B37B524B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86" y="2290333"/>
            <a:ext cx="3436011" cy="11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544022" y="9036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Hoard </a:t>
            </a:r>
            <a:r>
              <a:rPr lang="en-US" sz="4800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7E129-82FC-4E1A-A48C-D99BDB5D3EF8}"/>
              </a:ext>
            </a:extLst>
          </p:cNvPr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We told Ed there was no point in his </a:t>
            </a:r>
            <a:r>
              <a:rPr lang="en-US" sz="2000" b="1" dirty="0"/>
              <a:t>HOARDING</a:t>
            </a:r>
            <a:r>
              <a:rPr lang="en-US" sz="2000" dirty="0"/>
              <a:t> all the cake; he might as well share with us before it spoiled.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EE27DD-79E2-4212-A6D4-E35B21AFC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90" y="2263825"/>
            <a:ext cx="2533518" cy="1167228"/>
          </a:xfrm>
          <a:prstGeom prst="rect">
            <a:avLst/>
          </a:prstGeom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E40384B-1B8D-474E-9DBD-1712FA32F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58" y="1659805"/>
            <a:ext cx="46101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3E6F61-B4B4-4BEB-B0D1-E686830BDECE}"/>
              </a:ext>
            </a:extLst>
          </p:cNvPr>
          <p:cNvSpPr txBox="1">
            <a:spLocks/>
          </p:cNvSpPr>
          <p:nvPr/>
        </p:nvSpPr>
        <p:spPr>
          <a:xfrm>
            <a:off x="544022" y="90367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Languish </a:t>
            </a:r>
            <a:r>
              <a:rPr lang="en-US" sz="4800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82509-DC30-4185-8BBC-16846568321A}"/>
              </a:ext>
            </a:extLst>
          </p:cNvPr>
          <p:cNvSpPr/>
          <p:nvPr/>
        </p:nvSpPr>
        <p:spPr>
          <a:xfrm>
            <a:off x="5810249" y="872663"/>
            <a:ext cx="5531118" cy="5241410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A0D7-F4A3-4471-ACCE-3B92545B64FC}"/>
              </a:ext>
            </a:extLst>
          </p:cNvPr>
          <p:cNvSpPr/>
          <p:nvPr/>
        </p:nvSpPr>
        <p:spPr>
          <a:xfrm>
            <a:off x="6054139" y="1095865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6D5B3-B788-4D3C-BCC4-15E074EC1576}"/>
              </a:ext>
            </a:extLst>
          </p:cNvPr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5F67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AFF3A-C5D0-454A-907A-66E36E590BDE}"/>
              </a:ext>
            </a:extLst>
          </p:cNvPr>
          <p:cNvSpPr/>
          <p:nvPr/>
        </p:nvSpPr>
        <p:spPr>
          <a:xfrm>
            <a:off x="1334176" y="2226449"/>
            <a:ext cx="3512432" cy="124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A0B62-08E7-42FB-844F-F84668277DF2}"/>
              </a:ext>
            </a:extLst>
          </p:cNvPr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(To </a:t>
            </a:r>
            <a:r>
              <a:rPr lang="en-US" sz="2000" b="1" dirty="0"/>
              <a:t>LANGUISH</a:t>
            </a:r>
            <a:r>
              <a:rPr lang="en-US" sz="2000" dirty="0"/>
              <a:t> is to be </a:t>
            </a:r>
            <a:r>
              <a:rPr lang="en-US" sz="2000" b="1" dirty="0"/>
              <a:t>LANGUID</a:t>
            </a:r>
            <a:r>
              <a:rPr lang="en-US" sz="2000" dirty="0"/>
              <a:t>.)  The fish in the aquarium hardly stirred, moving </a:t>
            </a:r>
            <a:r>
              <a:rPr lang="en-US" sz="2000" b="1" dirty="0"/>
              <a:t>LANGUIDLY</a:t>
            </a:r>
            <a:r>
              <a:rPr lang="en-US" sz="2000" dirty="0"/>
              <a:t> when they moved at all.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6ADF041-56F1-49A9-9EFB-15F2CB205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76" y="2235909"/>
            <a:ext cx="2140544" cy="1193090"/>
          </a:xfrm>
          <a:prstGeom prst="rect">
            <a:avLst/>
          </a:prstGeom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7301813-DD5A-4434-8EF9-305E71EC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62" y="1525330"/>
            <a:ext cx="4343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4" grpId="0"/>
    </p:bldLst>
  </p:timing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slides.potx" id="{0C631111-0761-4095-80FF-907E1270642A}" vid="{4C722CC6-EA24-4B9B-A48E-3EC5DC6964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tf03460530_win32</Template>
  <TotalTime>59</TotalTime>
  <Words>311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Melancholy abstract design template</vt:lpstr>
      <vt:lpstr>Vocabulary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13</dc:title>
  <dc:creator>Debbie Riley</dc:creator>
  <cp:lastModifiedBy>Debbie Riley</cp:lastModifiedBy>
  <cp:revision>9</cp:revision>
  <dcterms:created xsi:type="dcterms:W3CDTF">2021-04-01T17:03:32Z</dcterms:created>
  <dcterms:modified xsi:type="dcterms:W3CDTF">2022-05-12T18:44:09Z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