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19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657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EA07-333A-406D-BD15-B7C5D57F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FB6B2-F7E5-451B-8400-CBDFF8346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4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90876-8E37-48F5-8F73-D21D933F1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C811D-04C8-4107-B42C-4F08E3F6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549F-A429-41EB-86AB-0B155291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04F49-F9BB-4621-B3D2-560D61C4A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55018-5BCF-4300-B1BD-127C01FD5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4955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0BD6-E048-499C-84BF-8E391576BCE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E629-A068-49D7-AC4B-37D1449AE0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822A3-C957-41EE-9560-0CDAD0CF6F3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0F8B-C67E-454A-B017-58A3A18714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7A8BE-C5DF-4B3E-BBE9-EF41F54AD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7401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125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4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9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1278-21C6-469E-98E8-BE9C9464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CAD9-FE4E-4AF6-BFC3-F0BE46CB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94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5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31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6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8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0386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0366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08904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4294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10405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561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BF56-7A75-46C0-AE48-D3D5208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5689E-EC26-49F4-9DEF-364FE5D9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01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09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6548-DD72-478E-A63E-E76B3DFE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69C6-6222-417A-8C15-E0704018D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3C10C-B1B4-4194-9D71-99B82CF6F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1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123F-8E0C-4257-9546-D5FF134A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8E91-8C94-4240-B8F0-71047EC00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0105D-5618-45C8-946B-B85521A19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1BD5D-B2A0-4103-B03E-D2737B0F2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3E5D2-F966-47FF-871F-BBBAC0C48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66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22DA-DF23-41BB-BA1E-1319FF95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3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7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2837-82D1-4F4E-86AF-6A4C47E0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B4E3-DE94-4E00-8675-E51EDFAE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787D-A01C-4177-9F13-53783531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9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4653-077E-40D2-9447-6FC9D8BE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88A8-2AE6-42F0-AE6C-DCE20BCAB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49D8B-D4DE-4581-8AEF-EA118A0F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6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0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46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704289"/>
            <a:ext cx="8001000" cy="953311"/>
          </a:xfrm>
        </p:spPr>
        <p:txBody>
          <a:bodyPr/>
          <a:lstStyle/>
          <a:p>
            <a:r>
              <a:rPr lang="en-US" dirty="0"/>
              <a:t>Vocabulary 2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/>
              <a:t>Asunder </a:t>
            </a:r>
            <a:r>
              <a:rPr lang="en-US"/>
              <a:t>(Adv)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Our team lost its unity and became a group of individuals who played entirely for themselves, </a:t>
            </a:r>
            <a:r>
              <a:rPr lang="en-US" b="1" dirty="0"/>
              <a:t>ASUNDER</a:t>
            </a:r>
            <a:r>
              <a:rPr lang="en-US" dirty="0"/>
              <a:t> from each other.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A619A-375B-40EA-AC6F-413B7EC05313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DD58D-17A8-4AD0-BDD7-BD268044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84" y="2341021"/>
            <a:ext cx="2248503" cy="10093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7AA555-94E8-49B0-B60F-B2A22CB84CBF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745D2-B029-4304-82DD-EA46CEB57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852" y="1308756"/>
            <a:ext cx="4807395" cy="43636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Incite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Waving a stick at Jerry’s dog only </a:t>
            </a:r>
            <a:r>
              <a:rPr lang="en-US" b="1" dirty="0"/>
              <a:t>INCITES</a:t>
            </a:r>
            <a:r>
              <a:rPr lang="en-US" dirty="0"/>
              <a:t> him and increases the chance he will bite you.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A190F2-D0EA-456C-8ACD-5857274FA07F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3447E-D5AD-4CE3-A37A-6629327A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36" y="2351761"/>
            <a:ext cx="1831038" cy="987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E9CCFA-B3D8-48C8-98F3-39BDA51636C4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2D798-32B0-45C9-9CC8-77C4C2B9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24" y="1487928"/>
            <a:ext cx="4787569" cy="4025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769936"/>
            <a:ext cx="10515600" cy="1325563"/>
          </a:xfrm>
        </p:spPr>
        <p:txBody>
          <a:bodyPr/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Trenchant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Julie had a </a:t>
            </a:r>
            <a:r>
              <a:rPr lang="en-US" b="1" dirty="0"/>
              <a:t>TRENCHANT</a:t>
            </a:r>
            <a:r>
              <a:rPr lang="en-US" dirty="0"/>
              <a:t> tongue and was always putting her friends down behind their backs.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4E591-BC5A-486D-8BD0-E3888914FA53}"/>
              </a:ext>
            </a:extLst>
          </p:cNvPr>
          <p:cNvSpPr/>
          <p:nvPr/>
        </p:nvSpPr>
        <p:spPr>
          <a:xfrm>
            <a:off x="1366886" y="2262433"/>
            <a:ext cx="3440783" cy="1270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AEBE4-8F26-45C4-B367-19CE21CE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15" y="2304908"/>
            <a:ext cx="2357859" cy="11916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5CAAB0-4562-4F91-852F-6CEE2E882173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9A0C11-085C-40F5-A4A2-081961FA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12" y="1379339"/>
            <a:ext cx="4718876" cy="42343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Procrastinate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After failing the test, the teacher asked the student if he had studied for the test.  The student replied, “Never do today what you can </a:t>
            </a:r>
            <a:r>
              <a:rPr lang="en-US" b="1" dirty="0"/>
              <a:t>PROCRASTINATE</a:t>
            </a:r>
            <a:r>
              <a:rPr lang="en-US" dirty="0"/>
              <a:t> until tomorrow.”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C6B40-8E69-4D7D-ACB7-83DEF14BF595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23A71-51C3-424B-9147-87DB8F88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61" y="2328091"/>
            <a:ext cx="2305050" cy="10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5203BF-592D-4646-AEDF-5B79E85C8CD6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E84220-976F-4633-968E-DAC55329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757" y="1323185"/>
            <a:ext cx="4661586" cy="4346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65933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Roster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The military is full of all types of </a:t>
            </a:r>
            <a:r>
              <a:rPr lang="en-US" b="1" dirty="0"/>
              <a:t>ROSTERS</a:t>
            </a:r>
            <a:r>
              <a:rPr lang="en-US" dirty="0"/>
              <a:t>; there is a duty </a:t>
            </a:r>
            <a:r>
              <a:rPr lang="en-US" b="1" dirty="0"/>
              <a:t>ROSTER</a:t>
            </a:r>
            <a:r>
              <a:rPr lang="en-US" dirty="0"/>
              <a:t>, a leave </a:t>
            </a:r>
            <a:r>
              <a:rPr lang="en-US" b="1" dirty="0"/>
              <a:t>ROSTER</a:t>
            </a:r>
            <a:r>
              <a:rPr lang="en-US" dirty="0"/>
              <a:t> and even a </a:t>
            </a:r>
            <a:r>
              <a:rPr lang="en-US" b="1" dirty="0"/>
              <a:t>ROSTER</a:t>
            </a:r>
            <a:r>
              <a:rPr lang="en-US" dirty="0"/>
              <a:t> for latrine duty.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4C245-EAD9-4D23-A2A5-8915AE9FBC0B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D4601-64B8-420D-AB7E-5C6CB738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46" y="2316015"/>
            <a:ext cx="1977158" cy="1021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0FEBCF-BEB0-47E6-8BED-796851EB06A9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75C9EC-83F2-48A3-BF57-B41273B79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307" y="1621660"/>
            <a:ext cx="4651807" cy="40551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Impede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(Something that </a:t>
            </a:r>
            <a:r>
              <a:rPr lang="en-US" b="1" dirty="0"/>
              <a:t>IMPEDES</a:t>
            </a:r>
            <a:r>
              <a:rPr lang="en-US" dirty="0"/>
              <a:t> is an </a:t>
            </a:r>
            <a:r>
              <a:rPr lang="en-US" b="1" dirty="0"/>
              <a:t>IMPEDEMENT</a:t>
            </a:r>
            <a:r>
              <a:rPr lang="en-US" dirty="0"/>
              <a:t>.)  As a hopeful runner on the school track team, James Carver’s biggest </a:t>
            </a:r>
            <a:r>
              <a:rPr lang="en-US" b="1" dirty="0"/>
              <a:t>IMPEDIMENT</a:t>
            </a:r>
            <a:r>
              <a:rPr lang="en-US" dirty="0"/>
              <a:t> to his foot speed was his short legs.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B5FFC-2147-459B-A918-3150125D6A2C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BDDB1-B276-41E7-A8B2-4E72ED4A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888" y="2332792"/>
            <a:ext cx="2020803" cy="1057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7CF69-46DA-47E6-B021-AD9D314C48CC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2EF1E-71AE-477C-9178-9F815AB17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34" y="1434088"/>
            <a:ext cx="4729831" cy="3912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Forbear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Jonathan said his motto was to </a:t>
            </a:r>
            <a:r>
              <a:rPr lang="en-US"/>
              <a:t>never </a:t>
            </a:r>
            <a:r>
              <a:rPr lang="en-US" b="1"/>
              <a:t>FORBEAR</a:t>
            </a:r>
            <a:r>
              <a:rPr lang="en-US"/>
              <a:t> </a:t>
            </a:r>
            <a:r>
              <a:rPr lang="en-US" dirty="0"/>
              <a:t>a good party for another time when you can have one today.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5970F-874E-4B8D-9B65-1CDA5911994F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7FC39-8ADB-45CB-843A-07A0D5743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11" y="2343556"/>
            <a:ext cx="1721687" cy="1035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2228A8-0545-4CC3-B314-131DAA74F39A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0282D0-75A0-48F2-A927-EFF0CF86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20" y="1465251"/>
            <a:ext cx="4672375" cy="4006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109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Delectable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All the frozen dinners look </a:t>
            </a:r>
            <a:r>
              <a:rPr lang="en-US" b="1" dirty="0"/>
              <a:t>DELECTABLE</a:t>
            </a:r>
            <a:r>
              <a:rPr lang="en-US" dirty="0"/>
              <a:t> in the grocery store but the food is not ever as good as it looked on the package.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DE9F8-B8A5-426B-840B-06ED4B9D0FC7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6C448-1A8F-4F7C-8A07-083E1D43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99" y="2309345"/>
            <a:ext cx="2299895" cy="10727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DAFD72-B11E-410B-9F36-00AC5F7934AC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C9BFE0-8C17-4175-AD78-C2B4700D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97" y="1432127"/>
            <a:ext cx="4549906" cy="38999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Evade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Jane always managed to </a:t>
            </a:r>
            <a:r>
              <a:rPr lang="en-US" b="1" dirty="0"/>
              <a:t>EVADE</a:t>
            </a:r>
            <a:r>
              <a:rPr lang="en-US" dirty="0"/>
              <a:t> helping her sister wash the dinner dishes by claiming she had homework to do.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31331-0BED-4F93-87AE-2B0CA23FB56E}"/>
              </a:ext>
            </a:extLst>
          </p:cNvPr>
          <p:cNvSpPr/>
          <p:nvPr/>
        </p:nvSpPr>
        <p:spPr>
          <a:xfrm>
            <a:off x="1366886" y="2262433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D8783-5040-4E0C-A9B9-6ECBA766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43" y="2356702"/>
            <a:ext cx="2421318" cy="972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54FE11-F5CA-4B5D-949B-5D47FA35AE0B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C80C0-F31E-4CD6-8D0A-C82E803AF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644" y="1545496"/>
            <a:ext cx="4579811" cy="3845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8" y="645975"/>
            <a:ext cx="10515600" cy="1325563"/>
          </a:xfrm>
        </p:spPr>
        <p:txBody>
          <a:bodyPr/>
          <a:lstStyle/>
          <a:p>
            <a:pPr algn="l"/>
            <a:r>
              <a:rPr lang="en-US" b="1" dirty="0"/>
              <a:t>Efface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To </a:t>
            </a:r>
            <a:r>
              <a:rPr lang="en-US"/>
              <a:t>ensure he </a:t>
            </a:r>
            <a:r>
              <a:rPr lang="en-US" dirty="0"/>
              <a:t>left no clues, the thief </a:t>
            </a:r>
            <a:r>
              <a:rPr lang="en-US" b="1" dirty="0"/>
              <a:t>EFFACED</a:t>
            </a:r>
            <a:r>
              <a:rPr lang="en-US" dirty="0"/>
              <a:t> his fingerprints from the stolen car.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FBDA9-C51F-4E13-8CD4-6F58AE5CA0A0}"/>
              </a:ext>
            </a:extLst>
          </p:cNvPr>
          <p:cNvSpPr/>
          <p:nvPr/>
        </p:nvSpPr>
        <p:spPr>
          <a:xfrm>
            <a:off x="1373108" y="2278206"/>
            <a:ext cx="3487918" cy="1166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5F8BE-3D43-4651-82BC-AEC2EF5A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14" y="2352810"/>
            <a:ext cx="1764619" cy="1017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3EE167-6B60-4605-BC34-1554A8A75E99}"/>
              </a:ext>
            </a:extLst>
          </p:cNvPr>
          <p:cNvSpPr/>
          <p:nvPr/>
        </p:nvSpPr>
        <p:spPr>
          <a:xfrm>
            <a:off x="6096000" y="1197204"/>
            <a:ext cx="4991100" cy="4675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8A5F-302D-45B7-B4EC-254C2D02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452" y="1451798"/>
            <a:ext cx="4536196" cy="4166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goodvsevil">
  <a:themeElements>
    <a:clrScheme name="goodvsev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vsev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oodvsev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moo_cow_moo</Template>
  <TotalTime>252</TotalTime>
  <Words>283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goodvsevil</vt:lpstr>
      <vt:lpstr>Slice</vt:lpstr>
      <vt:lpstr>Vocabulary 2</vt:lpstr>
      <vt:lpstr>Trenchant (Adj)</vt:lpstr>
      <vt:lpstr>Procrastinate (V)</vt:lpstr>
      <vt:lpstr>Roster (N)</vt:lpstr>
      <vt:lpstr>Impede (V)</vt:lpstr>
      <vt:lpstr>Forbear (V)</vt:lpstr>
      <vt:lpstr>Delectable (Adj)</vt:lpstr>
      <vt:lpstr>Evade (V)</vt:lpstr>
      <vt:lpstr>Efface (V)</vt:lpstr>
      <vt:lpstr>Asunder (Adv)</vt:lpstr>
      <vt:lpstr>Incite (V)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20</cp:revision>
  <dcterms:modified xsi:type="dcterms:W3CDTF">2022-05-03T15:10:08Z</dcterms:modified>
</cp:coreProperties>
</file>