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9" r:id="rId3"/>
    <p:sldId id="270" r:id="rId4"/>
    <p:sldId id="279" r:id="rId5"/>
    <p:sldId id="278" r:id="rId6"/>
    <p:sldId id="277" r:id="rId7"/>
    <p:sldId id="276" r:id="rId8"/>
    <p:sldId id="275" r:id="rId9"/>
    <p:sldId id="272" r:id="rId10"/>
    <p:sldId id="274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75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67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27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58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85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60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32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6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9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0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8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0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4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282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0797" y="2990098"/>
            <a:ext cx="8144134" cy="877804"/>
          </a:xfrm>
        </p:spPr>
        <p:txBody>
          <a:bodyPr/>
          <a:lstStyle/>
          <a:p>
            <a:r>
              <a:rPr lang="en-US" dirty="0"/>
              <a:t>Vocabulary 27</a:t>
            </a:r>
          </a:p>
        </p:txBody>
      </p:sp>
    </p:spTree>
    <p:extLst>
      <p:ext uri="{BB962C8B-B14F-4D97-AF65-F5344CB8AC3E}">
        <p14:creationId xmlns:p14="http://schemas.microsoft.com/office/powerpoint/2010/main" val="1545420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EC1F4F6-D054-454D-B723-A3648483D03D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Altercation (N)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309B55-F9C3-461B-BB06-77ADF87B6105}"/>
              </a:ext>
            </a:extLst>
          </p:cNvPr>
          <p:cNvSpPr/>
          <p:nvPr/>
        </p:nvSpPr>
        <p:spPr>
          <a:xfrm>
            <a:off x="5751610" y="87200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D8581B-8CAC-44DE-AFC9-BCFD2CE86F80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161056-1EC7-456A-8D9D-C3397060ADE5}"/>
              </a:ext>
            </a:extLst>
          </p:cNvPr>
          <p:cNvSpPr txBox="1"/>
          <p:nvPr/>
        </p:nvSpPr>
        <p:spPr>
          <a:xfrm>
            <a:off x="872019" y="4632645"/>
            <a:ext cx="44244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Sioux Indians were not looking for an </a:t>
            </a:r>
            <a:r>
              <a:rPr lang="en-US" b="1" dirty="0">
                <a:solidFill>
                  <a:schemeClr val="bg1"/>
                </a:solidFill>
              </a:rPr>
              <a:t>ALTERCATION</a:t>
            </a:r>
            <a:r>
              <a:rPr lang="en-US" dirty="0">
                <a:solidFill>
                  <a:schemeClr val="bg1"/>
                </a:solidFill>
              </a:rPr>
              <a:t>, but when General Custer’s men attacked their village, the Sioux wiped out Custer and his troops in self-defense.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1B80739-CFB2-4971-94C7-D1326542C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332" y="2617451"/>
            <a:ext cx="2085975" cy="15049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9C4C56-4497-416C-B0E9-B85AA16EF1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961" y="1176082"/>
            <a:ext cx="4368305" cy="364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46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2EA4430-8B37-4A0E-BF80-3F1FBB99962F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Laudable (Adj)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39D2C4-6E1A-4843-BBBB-29B024BA0691}"/>
              </a:ext>
            </a:extLst>
          </p:cNvPr>
          <p:cNvSpPr/>
          <p:nvPr/>
        </p:nvSpPr>
        <p:spPr>
          <a:xfrm>
            <a:off x="5669174" y="769888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372B7A-FD22-4DFD-817A-0DC42780098C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4CA45F-1C52-4618-8466-538A944E8523}"/>
              </a:ext>
            </a:extLst>
          </p:cNvPr>
          <p:cNvSpPr txBox="1"/>
          <p:nvPr/>
        </p:nvSpPr>
        <p:spPr>
          <a:xfrm>
            <a:off x="712037" y="4653895"/>
            <a:ext cx="4424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Hector’s teacher told him she thought it most </a:t>
            </a:r>
            <a:r>
              <a:rPr lang="en-US" b="1" dirty="0">
                <a:solidFill>
                  <a:schemeClr val="bg1"/>
                </a:solidFill>
              </a:rPr>
              <a:t>LAUDABLE</a:t>
            </a:r>
            <a:r>
              <a:rPr lang="en-US" dirty="0">
                <a:solidFill>
                  <a:schemeClr val="bg1"/>
                </a:solidFill>
              </a:rPr>
              <a:t> that he wanted to become a doctor, but an F in biology was not going to help him achieve his goal.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FE0E69-AA0D-4A62-BD08-D3D26D207E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80" y="2722226"/>
            <a:ext cx="2847975" cy="1295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7F8AA6-145E-4D5B-A7CC-690E2543F1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8616" y="1008353"/>
            <a:ext cx="4306124" cy="377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5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7B0B8E8-CCC8-4849-8F72-130562C625F0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Encumber (V)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B3C87-C24F-46CF-A831-396DB668376A}"/>
              </a:ext>
            </a:extLst>
          </p:cNvPr>
          <p:cNvSpPr/>
          <p:nvPr/>
        </p:nvSpPr>
        <p:spPr>
          <a:xfrm>
            <a:off x="5817704" y="943701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72481E-5B50-4E61-ABB6-7EA23966A692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8AAAC6-A614-4588-8452-F9ABAB60BFDC}"/>
              </a:ext>
            </a:extLst>
          </p:cNvPr>
          <p:cNvSpPr txBox="1"/>
          <p:nvPr/>
        </p:nvSpPr>
        <p:spPr>
          <a:xfrm>
            <a:off x="872019" y="4905686"/>
            <a:ext cx="4424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Favored to win the mile race, Stephanie came in second because she was </a:t>
            </a:r>
            <a:r>
              <a:rPr lang="en-US" b="1" dirty="0">
                <a:solidFill>
                  <a:schemeClr val="bg1"/>
                </a:solidFill>
              </a:rPr>
              <a:t>ENCUMBERED</a:t>
            </a:r>
            <a:r>
              <a:rPr lang="en-US" dirty="0">
                <a:solidFill>
                  <a:schemeClr val="bg1"/>
                </a:solidFill>
              </a:rPr>
              <a:t> by an ingrown toenail.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9D1AC4-C411-486F-8D58-E94FA18B7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555" y="2612688"/>
            <a:ext cx="3181350" cy="15144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DA72722-4789-4252-953E-28BC422081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8666" y="1075820"/>
            <a:ext cx="4443083" cy="398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D2D10CF-0DFF-475E-8A1C-9EA4C1E5C393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Feign (V)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CEA14B-CB0C-4BAF-9B8C-0F71AE87033E}"/>
              </a:ext>
            </a:extLst>
          </p:cNvPr>
          <p:cNvSpPr/>
          <p:nvPr/>
        </p:nvSpPr>
        <p:spPr>
          <a:xfrm>
            <a:off x="5809450" y="900753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073DE1-4002-43F7-907E-4E058DE2D65C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CBC01C-E58E-4C3F-9BC0-958A5C788406}"/>
              </a:ext>
            </a:extLst>
          </p:cNvPr>
          <p:cNvSpPr txBox="1"/>
          <p:nvPr/>
        </p:nvSpPr>
        <p:spPr>
          <a:xfrm>
            <a:off x="872019" y="4693035"/>
            <a:ext cx="4424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Elizabeth </a:t>
            </a:r>
            <a:r>
              <a:rPr lang="en-US" b="1" dirty="0">
                <a:solidFill>
                  <a:schemeClr val="bg1"/>
                </a:solidFill>
              </a:rPr>
              <a:t>FEIGNED</a:t>
            </a:r>
            <a:r>
              <a:rPr lang="en-US" dirty="0">
                <a:solidFill>
                  <a:schemeClr val="bg1"/>
                </a:solidFill>
              </a:rPr>
              <a:t> illness in order to stay home from school the day of her final exam in math.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3381B1-9AFD-4262-A6A8-1BE4E930F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605" y="2617451"/>
            <a:ext cx="2533650" cy="15049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6D9B60-7CC1-470A-B78F-7CE1917317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2020" y="1031787"/>
            <a:ext cx="4319868" cy="399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4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32120EC-7F9C-4359-B6E4-9D9222CD726F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Spurn (V)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F082CD-F2D6-40CE-B91E-13BC37B77579}"/>
              </a:ext>
            </a:extLst>
          </p:cNvPr>
          <p:cNvSpPr/>
          <p:nvPr/>
        </p:nvSpPr>
        <p:spPr>
          <a:xfrm>
            <a:off x="5858206" y="893367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4058DF-1010-43D2-9FE4-B4674C8FE70C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D7159F-6F06-4710-AB49-3D49A7D2D6C8}"/>
              </a:ext>
            </a:extLst>
          </p:cNvPr>
          <p:cNvSpPr txBox="1"/>
          <p:nvPr/>
        </p:nvSpPr>
        <p:spPr>
          <a:xfrm>
            <a:off x="872019" y="4693035"/>
            <a:ext cx="4424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John thought he made a fair offer for the house, but the owner </a:t>
            </a:r>
            <a:r>
              <a:rPr lang="en-US" b="1" dirty="0">
                <a:solidFill>
                  <a:schemeClr val="bg1"/>
                </a:solidFill>
              </a:rPr>
              <a:t>SPURNED</a:t>
            </a:r>
            <a:r>
              <a:rPr lang="en-US" dirty="0">
                <a:solidFill>
                  <a:schemeClr val="bg1"/>
                </a:solidFill>
              </a:rPr>
              <a:t> his offer and actually became angry about it.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1B720D-D11B-46BC-AEEA-92A22C211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263" y="2755563"/>
            <a:ext cx="2219325" cy="12287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0DA91D2-5E25-4239-B725-49A563C90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3116" y="1130626"/>
            <a:ext cx="4295188" cy="377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6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E46AC1E-2ACB-4DF4-83C7-8960810F6C4C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Chide (V)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D10E65-A9E3-42E7-BFE7-5624B86A553F}"/>
              </a:ext>
            </a:extLst>
          </p:cNvPr>
          <p:cNvSpPr/>
          <p:nvPr/>
        </p:nvSpPr>
        <p:spPr>
          <a:xfrm>
            <a:off x="5693415" y="896498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95C376-C314-43FB-A2CB-B7C29BA47617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B43016-A0DF-4C1D-B0C8-0B5F65C5525A}"/>
              </a:ext>
            </a:extLst>
          </p:cNvPr>
          <p:cNvSpPr txBox="1"/>
          <p:nvPr/>
        </p:nvSpPr>
        <p:spPr>
          <a:xfrm>
            <a:off x="872019" y="4693035"/>
            <a:ext cx="4424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 don’t mind being </a:t>
            </a:r>
            <a:r>
              <a:rPr lang="en-US" b="1" dirty="0">
                <a:solidFill>
                  <a:schemeClr val="bg1"/>
                </a:solidFill>
              </a:rPr>
              <a:t>CHIDED</a:t>
            </a:r>
            <a:r>
              <a:rPr lang="en-US" dirty="0">
                <a:solidFill>
                  <a:schemeClr val="bg1"/>
                </a:solidFill>
              </a:rPr>
              <a:t> for things I did, but I hate being </a:t>
            </a:r>
            <a:r>
              <a:rPr lang="en-US" b="1" dirty="0">
                <a:solidFill>
                  <a:schemeClr val="bg1"/>
                </a:solidFill>
              </a:rPr>
              <a:t>CHIDED</a:t>
            </a:r>
            <a:r>
              <a:rPr lang="en-US" dirty="0">
                <a:solidFill>
                  <a:schemeClr val="bg1"/>
                </a:solidFill>
              </a:rPr>
              <a:t> for what my sneaky sister Elizabeth did.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89CDFC-4468-4A22-9BFA-8C5575995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577" y="2747962"/>
            <a:ext cx="1524000" cy="13620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D3C3634-64C8-4D55-A789-9F38663E5A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9651" y="1017265"/>
            <a:ext cx="4392535" cy="401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6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4B7742F-6A9E-492B-8F38-0EEB25EE04DC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Dauntless (Adj)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837021-C0D8-4FE7-B381-FC27EA89C9DE}"/>
              </a:ext>
            </a:extLst>
          </p:cNvPr>
          <p:cNvSpPr/>
          <p:nvPr/>
        </p:nvSpPr>
        <p:spPr>
          <a:xfrm>
            <a:off x="5817705" y="753228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614CA2-C466-428D-A502-28633428F720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AB9F41-79E0-474E-A31A-01198D2C75D4}"/>
              </a:ext>
            </a:extLst>
          </p:cNvPr>
          <p:cNvSpPr txBox="1"/>
          <p:nvPr/>
        </p:nvSpPr>
        <p:spPr>
          <a:xfrm>
            <a:off x="872019" y="4586709"/>
            <a:ext cx="4424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hikers were </a:t>
            </a:r>
            <a:r>
              <a:rPr lang="en-US" b="1" dirty="0">
                <a:solidFill>
                  <a:schemeClr val="bg1"/>
                </a:solidFill>
              </a:rPr>
              <a:t>UNDAUNTED</a:t>
            </a:r>
            <a:r>
              <a:rPr lang="en-US" dirty="0">
                <a:solidFill>
                  <a:schemeClr val="bg1"/>
                </a:solidFill>
              </a:rPr>
              <a:t> by the steepness of the mountain; however, they decided to turn back for the sake of their own safety.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38E16A-A561-4736-BBE3-5C74CFF0E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287" y="2722226"/>
            <a:ext cx="2933700" cy="1295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E6988C-64C8-487B-B94A-7A40B3B133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68" y="913008"/>
            <a:ext cx="4069536" cy="393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05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4C66BE0-06C2-4700-93A3-59989028A62F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Debase (V)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6F42C1-4697-44D6-8EE6-42D3843A67A8}"/>
              </a:ext>
            </a:extLst>
          </p:cNvPr>
          <p:cNvSpPr/>
          <p:nvPr/>
        </p:nvSpPr>
        <p:spPr>
          <a:xfrm>
            <a:off x="5609868" y="900753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73FBC-2BE1-403F-B5B8-BB2652ABADAE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7AB599-5D05-4346-8CDD-F898FB2176A6}"/>
              </a:ext>
            </a:extLst>
          </p:cNvPr>
          <p:cNvSpPr txBox="1"/>
          <p:nvPr/>
        </p:nvSpPr>
        <p:spPr>
          <a:xfrm>
            <a:off x="872019" y="4693035"/>
            <a:ext cx="4424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judge sued the newspaper for </a:t>
            </a:r>
            <a:r>
              <a:rPr lang="en-US" b="1" dirty="0">
                <a:solidFill>
                  <a:schemeClr val="bg1"/>
                </a:solidFill>
              </a:rPr>
              <a:t>DEBASING</a:t>
            </a:r>
            <a:r>
              <a:rPr lang="en-US" dirty="0">
                <a:solidFill>
                  <a:schemeClr val="bg1"/>
                </a:solidFill>
              </a:rPr>
              <a:t> his character in an article claiming he was too easy on criminals.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B2ED55-FF0C-4906-8849-B8545B618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245" y="2607926"/>
            <a:ext cx="2190750" cy="1524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159A4D0-01FD-43F9-9874-8ED8A9005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9364" y="1045150"/>
            <a:ext cx="4246016" cy="396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70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059C1BC-4926-4959-9C1A-F23526D2862B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Gamin (N)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1EFCC1-8DE4-492F-88D3-48437CF7054C}"/>
              </a:ext>
            </a:extLst>
          </p:cNvPr>
          <p:cNvSpPr/>
          <p:nvPr/>
        </p:nvSpPr>
        <p:spPr>
          <a:xfrm>
            <a:off x="5669174" y="910145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0FF962-1757-4A56-BCC9-9C847D9E7D5C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06C781-5B4C-4993-8969-8A74C3324843}"/>
              </a:ext>
            </a:extLst>
          </p:cNvPr>
          <p:cNvSpPr txBox="1"/>
          <p:nvPr/>
        </p:nvSpPr>
        <p:spPr>
          <a:xfrm>
            <a:off x="872019" y="4561129"/>
            <a:ext cx="44244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 the novel, </a:t>
            </a:r>
            <a:r>
              <a:rPr lang="en-US" i="1" dirty="0">
                <a:solidFill>
                  <a:schemeClr val="bg1"/>
                </a:solidFill>
              </a:rPr>
              <a:t>Oliver Twist</a:t>
            </a:r>
            <a:r>
              <a:rPr lang="en-US" dirty="0">
                <a:solidFill>
                  <a:schemeClr val="bg1"/>
                </a:solidFill>
              </a:rPr>
              <a:t>, we learn of the intolerable living conditions in English orphanages of the nineteenth century and the life of the many homeless, streetwise </a:t>
            </a:r>
            <a:r>
              <a:rPr lang="en-US" b="1" dirty="0">
                <a:solidFill>
                  <a:schemeClr val="bg1"/>
                </a:solidFill>
              </a:rPr>
              <a:t>GAMINS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27AABD-B141-432A-9F36-A6B1A1D924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267" y="2650788"/>
            <a:ext cx="3209925" cy="1438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7F3C027-F3B2-48A8-B9B2-48777B82ED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1750" y="1158623"/>
            <a:ext cx="4179855" cy="375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40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CA68FAD-3B37-4D57-906F-CA2D84A5B561}"/>
              </a:ext>
            </a:extLst>
          </p:cNvPr>
          <p:cNvSpPr txBox="1">
            <a:spLocks/>
          </p:cNvSpPr>
          <p:nvPr/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</a:rPr>
              <a:t>Decree (N)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CE269B-B131-401A-BF91-B6592EF21C00}"/>
              </a:ext>
            </a:extLst>
          </p:cNvPr>
          <p:cNvSpPr/>
          <p:nvPr/>
        </p:nvSpPr>
        <p:spPr>
          <a:xfrm>
            <a:off x="5720846" y="805701"/>
            <a:ext cx="4625008" cy="4253947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AD630B-EC29-4E7A-B017-96099096EDD1}"/>
              </a:ext>
            </a:extLst>
          </p:cNvPr>
          <p:cNvSpPr/>
          <p:nvPr/>
        </p:nvSpPr>
        <p:spPr>
          <a:xfrm>
            <a:off x="949761" y="2491409"/>
            <a:ext cx="3825418" cy="175703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631866-870F-44B2-A18C-04F3024DD651}"/>
              </a:ext>
            </a:extLst>
          </p:cNvPr>
          <p:cNvSpPr txBox="1"/>
          <p:nvPr/>
        </p:nvSpPr>
        <p:spPr>
          <a:xfrm>
            <a:off x="743320" y="4474497"/>
            <a:ext cx="44244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 Dodge City, during the days of the great cattle drives of the 1880s, Sheriff Wyatt Earp enforced the </a:t>
            </a:r>
            <a:r>
              <a:rPr lang="en-US" b="1" dirty="0">
                <a:solidFill>
                  <a:schemeClr val="bg1"/>
                </a:solidFill>
              </a:rPr>
              <a:t>DECREE</a:t>
            </a:r>
            <a:r>
              <a:rPr lang="en-US" dirty="0">
                <a:solidFill>
                  <a:schemeClr val="bg1"/>
                </a:solidFill>
              </a:rPr>
              <a:t> that all guns must be turned over to the sheriff’s deputy before anyone could ride into town.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D0E2B3-6689-43FA-94E5-477D29223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433" y="2717463"/>
            <a:ext cx="3257550" cy="13049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B47A35-F628-4615-81A5-0A2DDBF32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8064" y="999401"/>
            <a:ext cx="4344798" cy="38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3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83</TotalTime>
  <Words>308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Vocabulary 27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Debbie Riley</dc:creator>
  <cp:lastModifiedBy>Debbie Riley</cp:lastModifiedBy>
  <cp:revision>14</cp:revision>
  <dcterms:created xsi:type="dcterms:W3CDTF">2017-02-16T17:32:42Z</dcterms:created>
  <dcterms:modified xsi:type="dcterms:W3CDTF">2022-05-12T18:56:18Z</dcterms:modified>
</cp:coreProperties>
</file>