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7" r:id="rId6"/>
    <p:sldId id="260" r:id="rId7"/>
    <p:sldId id="268" r:id="rId8"/>
    <p:sldId id="261" r:id="rId9"/>
    <p:sldId id="269" r:id="rId10"/>
    <p:sldId id="262" r:id="rId11"/>
    <p:sldId id="27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21" autoAdjust="0"/>
    <p:restoredTop sz="94660"/>
  </p:normalViewPr>
  <p:slideViewPr>
    <p:cSldViewPr snapToGrid="0">
      <p:cViewPr varScale="1">
        <p:scale>
          <a:sx n="71" d="100"/>
          <a:sy n="71" d="100"/>
        </p:scale>
        <p:origin x="77" y="2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1AD0F-67A3-442D-B3D8-E7B95BD37DDB}" type="datetimeFigureOut">
              <a:rPr lang="en-US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BBD5D-BF02-4216-9B64-47DD69D6791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3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19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9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94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73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02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62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07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87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11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0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0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8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1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2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6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2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2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6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DC6916-1201-4980-9763-AE3DBA9D0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1" y="-6342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4851" y="948740"/>
            <a:ext cx="10363200" cy="1493246"/>
          </a:xfrm>
        </p:spPr>
        <p:txBody>
          <a:bodyPr/>
          <a:lstStyle/>
          <a:p>
            <a:r>
              <a:rPr lang="en-US" b="1" dirty="0">
                <a:latin typeface="Chiller" panose="04020404031007020602" pitchFamily="82" charset="0"/>
              </a:rPr>
              <a:t>Vocabulary 4</a:t>
            </a:r>
          </a:p>
        </p:txBody>
      </p:sp>
    </p:spTree>
    <p:extLst>
      <p:ext uri="{BB962C8B-B14F-4D97-AF65-F5344CB8AC3E}">
        <p14:creationId xmlns:p14="http://schemas.microsoft.com/office/powerpoint/2010/main" val="16271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grpId="1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3623F94-0DDB-4EFE-9EC8-949774624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690" y="274639"/>
            <a:ext cx="8529710" cy="1143000"/>
          </a:xfrm>
        </p:spPr>
        <p:txBody>
          <a:bodyPr/>
          <a:lstStyle/>
          <a:p>
            <a:pPr algn="l"/>
            <a:r>
              <a:rPr lang="en-US" b="1" dirty="0"/>
              <a:t>Propulsive </a:t>
            </a:r>
            <a:r>
              <a:rPr lang="en-US" dirty="0"/>
              <a:t>(Adv)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82114" y="1417639"/>
            <a:ext cx="5531118" cy="524141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400" dirty="0"/>
              <a:t>The first </a:t>
            </a:r>
            <a:r>
              <a:rPr lang="en-US" sz="2400" b="1" dirty="0"/>
              <a:t>PROPULSIVE</a:t>
            </a:r>
            <a:r>
              <a:rPr lang="en-US" sz="2400" dirty="0"/>
              <a:t> force ship used a </a:t>
            </a:r>
            <a:r>
              <a:rPr lang="en-US" sz="2400" b="1" dirty="0"/>
              <a:t>PROPELLER</a:t>
            </a:r>
            <a:r>
              <a:rPr lang="en-US" sz="2400" dirty="0"/>
              <a:t> invented by  Isambard Brunel in 1844. </a:t>
            </a:r>
            <a:endParaRPr lang="en-US" sz="24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C00380-4084-4E07-87E8-F2668DA09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304" y="2161403"/>
            <a:ext cx="3057525" cy="1400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5CEB29-9056-481E-8A1E-52BDE1060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678" y="1726736"/>
            <a:ext cx="5183990" cy="466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97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3487B1-90BA-4976-9739-4D7EDF0E5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690" y="274639"/>
            <a:ext cx="8529710" cy="1143000"/>
          </a:xfrm>
        </p:spPr>
        <p:txBody>
          <a:bodyPr/>
          <a:lstStyle/>
          <a:p>
            <a:pPr algn="l"/>
            <a:r>
              <a:rPr lang="en-US" b="1" dirty="0"/>
              <a:t>Coterie </a:t>
            </a:r>
            <a:r>
              <a:rPr lang="en-US" dirty="0"/>
              <a:t>(N)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82114" y="1417639"/>
            <a:ext cx="5531118" cy="524141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400" dirty="0"/>
              <a:t>Rock stars have a </a:t>
            </a:r>
            <a:r>
              <a:rPr lang="en-US" sz="2400" b="1" dirty="0"/>
              <a:t>COTERIE</a:t>
            </a:r>
            <a:r>
              <a:rPr lang="en-US" sz="2400" dirty="0"/>
              <a:t> of fans who follow them around like leeches.</a:t>
            </a:r>
            <a:endParaRPr lang="en-US" sz="24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9FC827-EFE1-4F14-9867-B0DFA904E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442" y="2342378"/>
            <a:ext cx="3143250" cy="1038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49C32D-7136-4793-AA79-80739E453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732" y="1734254"/>
            <a:ext cx="4649882" cy="460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40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3623F94-0DDB-4EFE-9EC8-949774624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690" y="274639"/>
            <a:ext cx="8529710" cy="1143000"/>
          </a:xfrm>
        </p:spPr>
        <p:txBody>
          <a:bodyPr/>
          <a:lstStyle/>
          <a:p>
            <a:pPr algn="l"/>
            <a:r>
              <a:rPr lang="en-US" b="1" dirty="0"/>
              <a:t>Lassitude </a:t>
            </a:r>
            <a:r>
              <a:rPr lang="en-US" dirty="0"/>
              <a:t>(N)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82114" y="1417639"/>
            <a:ext cx="5531118" cy="524141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230832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400" dirty="0"/>
              <a:t>Having worked for the cannery for twenty years without a raise, Charles became discouraged with his employers and approached his daily work with unenthusiastic </a:t>
            </a:r>
            <a:r>
              <a:rPr lang="en-US" sz="2400" b="1" dirty="0"/>
              <a:t>LASSITUDE</a:t>
            </a:r>
            <a:r>
              <a:rPr lang="en-US" sz="2400" dirty="0"/>
              <a:t>. </a:t>
            </a:r>
            <a:endParaRPr lang="en-US" sz="24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B7D397-5795-4A73-9B78-9346F0354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804" y="2309041"/>
            <a:ext cx="2543175" cy="1104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43E2A2-47EA-4E97-98F5-271EDADB9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023" y="1778389"/>
            <a:ext cx="5131299" cy="451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35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3487B1-90BA-4976-9739-4D7EDF0E5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690" y="274639"/>
            <a:ext cx="8529710" cy="1143000"/>
          </a:xfrm>
        </p:spPr>
        <p:txBody>
          <a:bodyPr/>
          <a:lstStyle/>
          <a:p>
            <a:pPr algn="l"/>
            <a:r>
              <a:rPr lang="en-US" b="1" dirty="0"/>
              <a:t>Erode </a:t>
            </a:r>
            <a:r>
              <a:rPr lang="en-US" dirty="0"/>
              <a:t>(V)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82114" y="1417639"/>
            <a:ext cx="5531118" cy="524141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400" dirty="0"/>
              <a:t>We sat on the beach and watched the sandcastle </a:t>
            </a:r>
            <a:r>
              <a:rPr lang="en-US" sz="2400" b="1" dirty="0"/>
              <a:t>ERODE</a:t>
            </a:r>
            <a:r>
              <a:rPr lang="en-US" sz="2400" dirty="0"/>
              <a:t> as the tide came in. </a:t>
            </a:r>
            <a:endParaRPr lang="en-US" sz="24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FD3036-99F7-4B58-A45A-A701A63BB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129" y="2151878"/>
            <a:ext cx="2809875" cy="1419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D01E66-03E3-4992-AA99-0F8F55606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242" y="1613718"/>
            <a:ext cx="5168862" cy="484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99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3623F94-0DDB-4EFE-9EC8-949774624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690" y="274639"/>
            <a:ext cx="8529710" cy="1143000"/>
          </a:xfrm>
        </p:spPr>
        <p:txBody>
          <a:bodyPr/>
          <a:lstStyle/>
          <a:p>
            <a:pPr algn="l"/>
            <a:r>
              <a:rPr lang="en-US" b="1" dirty="0"/>
              <a:t>Ambiance </a:t>
            </a:r>
            <a:r>
              <a:rPr lang="en-US" dirty="0"/>
              <a:t>(N)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82114" y="1417639"/>
            <a:ext cx="5531118" cy="524141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56966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400" dirty="0"/>
              <a:t>During our date, the </a:t>
            </a:r>
            <a:r>
              <a:rPr lang="en-US" sz="2400" b="1" dirty="0"/>
              <a:t>AMBIANCE</a:t>
            </a:r>
            <a:r>
              <a:rPr lang="en-US" sz="2400" dirty="0"/>
              <a:t> in the Italian restaurant was delightful, there was soft music, candlelight, and singing waiters. </a:t>
            </a:r>
            <a:endParaRPr lang="en-US" sz="24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3DCDB4-8636-4D91-A22B-A85834C1B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189" y="1742720"/>
            <a:ext cx="5066968" cy="4591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D4CB4F-7FC3-4857-ABC0-0EC00487C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167" y="2295525"/>
            <a:ext cx="29718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34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3487B1-90BA-4976-9739-4D7EDF0E5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690" y="274639"/>
            <a:ext cx="8529710" cy="1143000"/>
          </a:xfrm>
        </p:spPr>
        <p:txBody>
          <a:bodyPr/>
          <a:lstStyle/>
          <a:p>
            <a:pPr algn="l"/>
            <a:r>
              <a:rPr lang="en-US" b="1" dirty="0"/>
              <a:t>Girth </a:t>
            </a:r>
            <a:r>
              <a:rPr lang="en-US" dirty="0"/>
              <a:t>(N, 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82114" y="1417639"/>
            <a:ext cx="5531118" cy="524141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400" dirty="0"/>
              <a:t>Before crawling through a manhole into a sewer pipe, it is first wise to measure your </a:t>
            </a:r>
            <a:r>
              <a:rPr lang="en-US" sz="2400" b="1" dirty="0"/>
              <a:t>GIRTH</a:t>
            </a:r>
            <a:r>
              <a:rPr lang="en-US" sz="2400" dirty="0"/>
              <a:t>.</a:t>
            </a:r>
            <a:r>
              <a:rPr lang="en-US" dirty="0"/>
              <a:t>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02F63-96AD-465C-9A20-60F3E24B5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263" y="2228078"/>
            <a:ext cx="3820835" cy="1266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3C4FDE-762E-4BDA-86E5-765D6599B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501" y="1740289"/>
            <a:ext cx="5034344" cy="45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65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3623F94-0DDB-4EFE-9EC8-949774624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690" y="274639"/>
            <a:ext cx="8529710" cy="1143000"/>
          </a:xfrm>
        </p:spPr>
        <p:txBody>
          <a:bodyPr/>
          <a:lstStyle/>
          <a:p>
            <a:pPr algn="l"/>
            <a:r>
              <a:rPr lang="en-US" b="1" dirty="0"/>
              <a:t>Askew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/>
              <a:t>, Adv)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82114" y="1417639"/>
            <a:ext cx="5531118" cy="524141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400" dirty="0"/>
              <a:t>After the flood receded, the bridge was found to be </a:t>
            </a:r>
            <a:r>
              <a:rPr lang="en-US" sz="2400" b="1" dirty="0"/>
              <a:t>ASKEW</a:t>
            </a:r>
            <a:r>
              <a:rPr lang="en-US" sz="2400" dirty="0"/>
              <a:t> of the road which connected to it.</a:t>
            </a:r>
            <a:r>
              <a:rPr lang="en-US" dirty="0"/>
              <a:t>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D43776-8E0C-4F8B-92A5-B522651B5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117" y="2185216"/>
            <a:ext cx="3009900" cy="1352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AE29A5-CF1F-4B97-A113-83EB918D4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580" y="1855651"/>
            <a:ext cx="5098185" cy="43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36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3487B1-90BA-4976-9739-4D7EDF0E5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690" y="274639"/>
            <a:ext cx="8529710" cy="1143000"/>
          </a:xfrm>
        </p:spPr>
        <p:txBody>
          <a:bodyPr/>
          <a:lstStyle/>
          <a:p>
            <a:pPr algn="l"/>
            <a:r>
              <a:rPr lang="en-US" b="1" dirty="0"/>
              <a:t>Cubism </a:t>
            </a:r>
            <a:r>
              <a:rPr lang="en-US" dirty="0"/>
              <a:t>(N)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82114" y="1417639"/>
            <a:ext cx="5531118" cy="524141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93899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400" b="1" dirty="0"/>
              <a:t>CUBISM</a:t>
            </a:r>
            <a:r>
              <a:rPr lang="en-US" sz="2400" dirty="0"/>
              <a:t> is a style of art that stresses abstract structure at the expense of other pictorial elements by fragmenting the form of those objects that are to be depicted.</a:t>
            </a:r>
            <a:r>
              <a:rPr lang="en-US" dirty="0"/>
              <a:t>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C098F1-961C-43D7-BA37-3B0DB7E7A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542" y="2261416"/>
            <a:ext cx="3829050" cy="1200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B1A9C3-E0C4-46F9-B874-4D7A9027D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134" y="1772399"/>
            <a:ext cx="4616203" cy="4531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E15DB8-3008-4787-8243-ECFC41FBDD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1592" y="505777"/>
            <a:ext cx="4403827" cy="5911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BA279A-0EC9-4435-B0C8-C542D8F8BA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761" y="1365435"/>
            <a:ext cx="3862409" cy="46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43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3623F94-0DDB-4EFE-9EC8-949774624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690" y="274639"/>
            <a:ext cx="8529710" cy="1143000"/>
          </a:xfrm>
        </p:spPr>
        <p:txBody>
          <a:bodyPr/>
          <a:lstStyle/>
          <a:p>
            <a:pPr algn="l"/>
            <a:r>
              <a:rPr lang="en-US" b="1" dirty="0"/>
              <a:t>Cranny </a:t>
            </a:r>
            <a:r>
              <a:rPr lang="en-US" dirty="0"/>
              <a:t>(N)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82114" y="1417639"/>
            <a:ext cx="5531118" cy="524141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400" dirty="0"/>
              <a:t>Rock climbers look for any </a:t>
            </a:r>
            <a:r>
              <a:rPr lang="en-US" sz="2400" b="1" dirty="0"/>
              <a:t>CRANNY</a:t>
            </a:r>
            <a:r>
              <a:rPr lang="en-US" sz="2400" dirty="0"/>
              <a:t> where they can gain a secure foothold.</a:t>
            </a:r>
            <a:r>
              <a:rPr lang="en-US" dirty="0"/>
              <a:t>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512771-E6A9-48D9-B814-A5B87BEE2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742" y="2209028"/>
            <a:ext cx="2152650" cy="1304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95F295-A89D-4AD9-B686-25365FB9B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447" y="1723305"/>
            <a:ext cx="4884451" cy="467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78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3487B1-90BA-4976-9739-4D7EDF0E5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690" y="274639"/>
            <a:ext cx="8529710" cy="1143000"/>
          </a:xfrm>
        </p:spPr>
        <p:txBody>
          <a:bodyPr/>
          <a:lstStyle/>
          <a:p>
            <a:pPr algn="l"/>
            <a:r>
              <a:rPr lang="en-US" b="1" dirty="0"/>
              <a:t>Enrage </a:t>
            </a:r>
            <a:r>
              <a:rPr lang="en-US" dirty="0"/>
              <a:t>(V)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82114" y="1417639"/>
            <a:ext cx="5531118" cy="524141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93899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400" dirty="0"/>
              <a:t>Muriel’s boss was </a:t>
            </a:r>
            <a:r>
              <a:rPr lang="en-US" sz="2400" b="1" dirty="0"/>
              <a:t>ENRAGED</a:t>
            </a:r>
            <a:r>
              <a:rPr lang="en-US" sz="2400" dirty="0"/>
              <a:t> when he found out she had gone on her vacation to the Caribbean and left a lot of unfinished work in her desk drawer. </a:t>
            </a:r>
            <a:endParaRPr lang="en-US" sz="24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E04CA-F07F-4B65-88CB-F28CD4D1D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692" y="2199503"/>
            <a:ext cx="2057400" cy="1323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034B22-CE29-432B-9F47-7049F8D10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2712" y="1638914"/>
            <a:ext cx="5009921" cy="479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9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theme/theme1.xml><?xml version="1.0" encoding="utf-8"?>
<a:theme xmlns:a="http://schemas.openxmlformats.org/drawingml/2006/main" name="16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265</Words>
  <Application>Microsoft Office PowerPoint</Application>
  <PresentationFormat>Widescreen</PresentationFormat>
  <Paragraphs>32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Chiller</vt:lpstr>
      <vt:lpstr>168</vt:lpstr>
      <vt:lpstr>Vocabulary 4</vt:lpstr>
      <vt:lpstr>Lassitude (N)</vt:lpstr>
      <vt:lpstr>Erode (V)</vt:lpstr>
      <vt:lpstr>Ambiance (N)</vt:lpstr>
      <vt:lpstr>Girth (N, V)</vt:lpstr>
      <vt:lpstr>Askew (Adj, Adv)</vt:lpstr>
      <vt:lpstr>Cubism (N)</vt:lpstr>
      <vt:lpstr>Cranny (N)</vt:lpstr>
      <vt:lpstr>Enrage (V)</vt:lpstr>
      <vt:lpstr>Propulsive (Adv)</vt:lpstr>
      <vt:lpstr>Coterie (N)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Debbie Riley</dc:creator>
  <cp:lastModifiedBy>Debbie Riley</cp:lastModifiedBy>
  <cp:revision>17</cp:revision>
  <dcterms:modified xsi:type="dcterms:W3CDTF">2022-05-03T18:18:43Z</dcterms:modified>
</cp:coreProperties>
</file>