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notesMasterIdLst>
    <p:notesMasterId r:id="rId13"/>
  </p:notesMasterIdLst>
  <p:sldIdLst>
    <p:sldId id="267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C54"/>
    <a:srgbClr val="233C40"/>
    <a:srgbClr val="1E3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18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4185-F203-4829-B3D1-4372C78D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CE439-992E-4E4C-B922-59B12CD8F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33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D06B8-FE41-482A-BDA1-473BD27CB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73073-D83F-479C-BDFC-6941A1520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83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3D66F-CE9A-4F78-8D93-74241397DDA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2416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FBA8-324D-44E6-BF8E-350D7B10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5623-4EF3-42C6-93D7-B5E01B785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40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91EC-CC8F-4793-A571-E991A947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BE539-25B5-4ABC-9E1A-20AEFAD52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5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CA44-A61C-47DD-8EC0-ADA538AA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F698-F153-4F42-BD0F-9E162E913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E3166-0A5A-4E8D-88D8-07E465FD2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31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10B6-CBCE-439A-9539-8902EF4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281F-DA45-4709-AA3F-D7B59839C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78C34-61ED-429D-BBC3-14C608060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3FFA4-AF6E-48B4-BA6B-0EA8B9ACB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C8C72-B67E-415E-94EC-8412CCE40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618D-A9FC-498D-AB65-39A76CF6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77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12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990B-C35F-40B0-9710-76C0D3F9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94CCA-7AD9-4E93-BD3C-3BDA12FEB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C692C-CBE7-44B3-BCB5-92198665D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3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3751-037F-4B6E-9051-B4F6A9C3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4E68B-1541-41A8-99AB-CB6EC486B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B739D-3763-45C9-9C07-BB22BF769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59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9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1B98-37B0-4670-80D1-8713C26DBE81}"/>
              </a:ext>
            </a:extLst>
          </p:cNvPr>
          <p:cNvSpPr txBox="1">
            <a:spLocks/>
          </p:cNvSpPr>
          <p:nvPr/>
        </p:nvSpPr>
        <p:spPr>
          <a:xfrm>
            <a:off x="581465" y="493541"/>
            <a:ext cx="10668000" cy="71628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Vocabulary 5</a:t>
            </a:r>
          </a:p>
        </p:txBody>
      </p:sp>
    </p:spTree>
    <p:extLst>
      <p:ext uri="{BB962C8B-B14F-4D97-AF65-F5344CB8AC3E}">
        <p14:creationId xmlns:p14="http://schemas.microsoft.com/office/powerpoint/2010/main" val="12235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47725"/>
            <a:ext cx="10988040" cy="842964"/>
          </a:xfrm>
        </p:spPr>
        <p:txBody>
          <a:bodyPr/>
          <a:lstStyle/>
          <a:p>
            <a:pPr algn="l"/>
            <a:r>
              <a:rPr lang="en-US" b="1" dirty="0"/>
              <a:t>Gossamer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As she proceeded up the aisle to the altar, the bride wore a white silk wedding dress, which touched the floor, and a </a:t>
            </a:r>
            <a:r>
              <a:rPr lang="en-US" b="1" dirty="0"/>
              <a:t>GOSSAMER</a:t>
            </a:r>
            <a:r>
              <a:rPr lang="en-US" dirty="0"/>
              <a:t> veil of fine Italian lace gently touched her face.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91B10-C452-4FB4-B9A3-A26C3571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29" y="2249230"/>
            <a:ext cx="3419475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C41A5B-DAA6-4602-A08A-EE39F0696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387" y="1337028"/>
            <a:ext cx="5138578" cy="4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847725"/>
            <a:ext cx="10945837" cy="842964"/>
          </a:xfrm>
        </p:spPr>
        <p:txBody>
          <a:bodyPr/>
          <a:lstStyle/>
          <a:p>
            <a:pPr algn="l"/>
            <a:r>
              <a:rPr lang="en-US" b="1" dirty="0"/>
              <a:t>Queue </a:t>
            </a:r>
            <a:r>
              <a:rPr lang="en-US" dirty="0"/>
              <a:t>(N,V)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The sisters decided not to attend the movie because a line was </a:t>
            </a:r>
            <a:r>
              <a:rPr lang="en-US" b="1" dirty="0"/>
              <a:t>QUEUING</a:t>
            </a:r>
            <a:r>
              <a:rPr lang="en-US" dirty="0"/>
              <a:t> up as they arrived, and they didn’t want to stand in a long </a:t>
            </a:r>
            <a:r>
              <a:rPr lang="en-US" b="1" dirty="0"/>
              <a:t>QUEUE</a:t>
            </a:r>
            <a:r>
              <a:rPr lang="en-US" dirty="0"/>
              <a:t> in the cold, night air.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5AF8F-0F16-43E7-823E-EC788533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304" y="2305049"/>
            <a:ext cx="2295525" cy="112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B1EBC-8E4E-4FCA-8689-A1F6A3996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363" y="1351534"/>
            <a:ext cx="5012891" cy="42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2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1" y="847725"/>
            <a:ext cx="11075963" cy="944562"/>
          </a:xfrm>
        </p:spPr>
        <p:txBody>
          <a:bodyPr/>
          <a:lstStyle/>
          <a:p>
            <a:pPr algn="l"/>
            <a:r>
              <a:rPr lang="en-US" b="1" dirty="0"/>
              <a:t>Unwieldy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The movie plot was confusing and </a:t>
            </a:r>
            <a:r>
              <a:rPr lang="en-US" b="1" dirty="0"/>
              <a:t>UNWIELDY</a:t>
            </a:r>
            <a:r>
              <a:rPr lang="en-US" dirty="0"/>
              <a:t>; it had so many sub-plots you couldn’t figure out the point the director was trying to make.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6CF74-00B7-4AB4-A281-4166DC128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29" y="2242366"/>
            <a:ext cx="2981325" cy="123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D609A-9FD6-4E93-A88B-45696F12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556" y="1080671"/>
            <a:ext cx="5172505" cy="47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8" y="847726"/>
            <a:ext cx="10784644" cy="840398"/>
          </a:xfrm>
        </p:spPr>
        <p:txBody>
          <a:bodyPr/>
          <a:lstStyle/>
          <a:p>
            <a:pPr algn="l"/>
            <a:r>
              <a:rPr lang="en-US" b="1" dirty="0"/>
              <a:t>Harrowing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1147" y="3885133"/>
            <a:ext cx="4771085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HARRIED</a:t>
            </a:r>
            <a:r>
              <a:rPr lang="en-US" dirty="0"/>
              <a:t> is to be troubled or bothered while </a:t>
            </a:r>
            <a:r>
              <a:rPr lang="en-US" b="1" dirty="0"/>
              <a:t>HARROWING</a:t>
            </a:r>
            <a:r>
              <a:rPr lang="en-US" dirty="0"/>
              <a:t> is to be frightened to the extreme.)  At first we were </a:t>
            </a:r>
            <a:r>
              <a:rPr lang="en-US" b="1" dirty="0"/>
              <a:t>HARRIED</a:t>
            </a:r>
            <a:r>
              <a:rPr lang="en-US" dirty="0"/>
              <a:t> by the gang members, called names and insulted, but later it became a </a:t>
            </a:r>
            <a:r>
              <a:rPr lang="en-US" b="1" dirty="0"/>
              <a:t>HARROWING</a:t>
            </a:r>
            <a:r>
              <a:rPr lang="en-US" dirty="0"/>
              <a:t> experience as they chased and threatened us with knives.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0E3A0-E614-445D-88A6-860AEFEF8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92" y="2228078"/>
            <a:ext cx="2590800" cy="126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22D875-EE93-418B-A0BF-E12267F75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268" y="1227189"/>
            <a:ext cx="5195082" cy="44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03" y="847725"/>
            <a:ext cx="10875498" cy="842964"/>
          </a:xfrm>
        </p:spPr>
        <p:txBody>
          <a:bodyPr/>
          <a:lstStyle/>
          <a:p>
            <a:pPr algn="l"/>
            <a:r>
              <a:rPr lang="en-US" b="1" dirty="0"/>
              <a:t>Aptitude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APTITUDE</a:t>
            </a:r>
            <a:r>
              <a:rPr lang="en-US" dirty="0"/>
              <a:t> of flora and fauna to adapt to changing environmental conditions is absolutely marvelous.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C56D1-7523-43AD-8FA7-147441A9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817" y="2232841"/>
            <a:ext cx="2343150" cy="125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F98004-35DC-4EFF-B242-6EA3042B5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515" y="1313635"/>
            <a:ext cx="5244587" cy="43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847725"/>
            <a:ext cx="10945837" cy="842964"/>
          </a:xfrm>
        </p:spPr>
        <p:txBody>
          <a:bodyPr/>
          <a:lstStyle/>
          <a:p>
            <a:pPr algn="l"/>
            <a:r>
              <a:rPr lang="en-US" b="1" dirty="0"/>
              <a:t>Endure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“I can’t </a:t>
            </a:r>
            <a:r>
              <a:rPr lang="en-US" b="1" dirty="0"/>
              <a:t>ENDURE</a:t>
            </a:r>
            <a:r>
              <a:rPr lang="en-US" dirty="0"/>
              <a:t> the solitude,” Jethro Marks told his lawyer, as the sheriff placed him in an isolation cell while awaiting trial.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73270-8FBC-4C2F-A844-A79C52DC3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29" y="2237603"/>
            <a:ext cx="2581275" cy="1247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5D5AA3-9313-41E6-9ADE-8A42CD839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986" y="1337227"/>
            <a:ext cx="5067645" cy="42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47725"/>
            <a:ext cx="10931769" cy="842964"/>
          </a:xfrm>
        </p:spPr>
        <p:txBody>
          <a:bodyPr/>
          <a:lstStyle/>
          <a:p>
            <a:pPr algn="l"/>
            <a:r>
              <a:rPr lang="en-US" b="1" dirty="0"/>
              <a:t>Chronic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George was a </a:t>
            </a:r>
            <a:r>
              <a:rPr lang="en-US" b="1" dirty="0"/>
              <a:t>CHRONIC</a:t>
            </a:r>
            <a:r>
              <a:rPr lang="en-US" dirty="0"/>
              <a:t> complainer, he never saw the positive side of anything.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6180B-BCD8-43BB-8C01-0383474E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05" y="2209028"/>
            <a:ext cx="2524125" cy="130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43B98-AE8C-4B14-AFFF-6DAC4D74F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642" y="1181733"/>
            <a:ext cx="4966334" cy="45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47725"/>
            <a:ext cx="10931769" cy="842964"/>
          </a:xfrm>
        </p:spPr>
        <p:txBody>
          <a:bodyPr/>
          <a:lstStyle/>
          <a:p>
            <a:pPr algn="l"/>
            <a:r>
              <a:rPr lang="en-US" b="1" dirty="0"/>
              <a:t>Giddy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After Sue Ellen won the beauty contest, she was absolutely </a:t>
            </a:r>
            <a:r>
              <a:rPr lang="en-US" b="1" dirty="0"/>
              <a:t>GIDDY</a:t>
            </a:r>
            <a:r>
              <a:rPr lang="en-US" dirty="0"/>
              <a:t> with joy.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F438B-A0F1-4BE7-BEFE-22D0DD4C8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79" y="2166166"/>
            <a:ext cx="2257425" cy="1390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0BFA3-5460-4672-92CF-6538CB731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459" y="1097333"/>
            <a:ext cx="4912699" cy="47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847725"/>
            <a:ext cx="10931769" cy="842964"/>
          </a:xfrm>
        </p:spPr>
        <p:txBody>
          <a:bodyPr/>
          <a:lstStyle/>
          <a:p>
            <a:pPr algn="l"/>
            <a:r>
              <a:rPr lang="en-US" b="1" dirty="0"/>
              <a:t>Irascible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Normally, Rose was a pleasant wife and mother but if a member of her family prevented her from watching her favorite “game shows,” she could become quite </a:t>
            </a:r>
            <a:r>
              <a:rPr lang="en-US" b="1" dirty="0"/>
              <a:t>IRASCIBLE</a:t>
            </a:r>
            <a:r>
              <a:rPr lang="en-US" dirty="0"/>
              <a:t>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8BCE6-B7E2-4F23-B7D3-E07BFC8E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367" y="2295524"/>
            <a:ext cx="2686050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A56007-70E1-48D0-A69E-A52671571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443" y="1288101"/>
            <a:ext cx="5190731" cy="43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847725"/>
            <a:ext cx="10917702" cy="842964"/>
          </a:xfrm>
        </p:spPr>
        <p:txBody>
          <a:bodyPr/>
          <a:lstStyle/>
          <a:p>
            <a:pPr algn="l"/>
            <a:r>
              <a:rPr lang="en-US" b="1" dirty="0"/>
              <a:t>Cower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2F4C5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Jack </a:t>
            </a:r>
            <a:r>
              <a:rPr lang="en-US" b="1" dirty="0"/>
              <a:t>COWERED</a:t>
            </a:r>
            <a:r>
              <a:rPr lang="en-US" dirty="0"/>
              <a:t> in frustration just to think about coming home from vacation and finding all the homework he had to catch up on.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4A3C9-747B-447F-AF38-BAF0F21B3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92" y="2318566"/>
            <a:ext cx="289560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9D57-6CF6-4034-BD5D-50ED4C5AE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579" y="1050200"/>
            <a:ext cx="4836460" cy="48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theme/theme1.xml><?xml version="1.0" encoding="utf-8"?>
<a:theme xmlns:a="http://schemas.openxmlformats.org/drawingml/2006/main" name="winter_wonder_lan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winter_wonder_land</Template>
  <TotalTime>68</TotalTime>
  <Words>331</Words>
  <Application>Microsoft Office PowerPoint</Application>
  <PresentationFormat>Widescreen</PresentationFormat>
  <Paragraphs>31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winter_wonder_land</vt:lpstr>
      <vt:lpstr>PowerPoint Presentation</vt:lpstr>
      <vt:lpstr>Unwieldy (Adj)</vt:lpstr>
      <vt:lpstr>Harrowing (Adj)</vt:lpstr>
      <vt:lpstr>Aptitude (N)</vt:lpstr>
      <vt:lpstr>Endure (V)</vt:lpstr>
      <vt:lpstr>Chronic (Adj)</vt:lpstr>
      <vt:lpstr>Giddy (Adj, V)</vt:lpstr>
      <vt:lpstr>Irascible (Adj)</vt:lpstr>
      <vt:lpstr>Cower (V)</vt:lpstr>
      <vt:lpstr>Gossamer (N)</vt:lpstr>
      <vt:lpstr>Queue (N,V)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13</cp:revision>
  <dcterms:modified xsi:type="dcterms:W3CDTF">2022-05-03T18:03:35Z</dcterms:modified>
</cp:coreProperties>
</file>