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7" r:id="rId1"/>
    <p:sldMasterId id="2147483829" r:id="rId2"/>
    <p:sldMasterId id="2147483841" r:id="rId3"/>
  </p:sldMasterIdLst>
  <p:notesMasterIdLst>
    <p:notesMasterId r:id="rId15"/>
  </p:notesMasterIdLst>
  <p:sldIdLst>
    <p:sldId id="268" r:id="rId4"/>
    <p:sldId id="25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8" r:id="rId13"/>
    <p:sldId id="259" r:id="rId1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5A09"/>
    <a:srgbClr val="BE37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1AD0F-67A3-442D-B3D8-E7B95BD37DDB}" type="datetimeFigureOut">
              <a:rPr lang="en-US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BBD5D-BF02-4216-9B64-47DD69D6791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CBBD5D-BF02-4216-9B64-47DD69D679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127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07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24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94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91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32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27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3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08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05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64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32000" y="4800600"/>
            <a:ext cx="10058400" cy="914400"/>
          </a:xfrm>
        </p:spPr>
        <p:txBody>
          <a:bodyPr/>
          <a:lstStyle>
            <a:lvl1pPr algn="r">
              <a:defRPr sz="32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84800" y="5715000"/>
            <a:ext cx="6705600" cy="9144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09505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41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914400"/>
            <a:ext cx="2921000" cy="4724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914400"/>
            <a:ext cx="8559800" cy="4724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0376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32000" y="4800600"/>
            <a:ext cx="10058400" cy="914400"/>
          </a:xfrm>
        </p:spPr>
        <p:txBody>
          <a:bodyPr/>
          <a:lstStyle>
            <a:lvl1pPr algn="r">
              <a:defRPr sz="32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84800" y="5715000"/>
            <a:ext cx="6705600" cy="9144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00944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152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0391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57404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905000"/>
            <a:ext cx="57404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9466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0275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2740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766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8487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9352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0161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7711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914400"/>
            <a:ext cx="2921000" cy="4724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914400"/>
            <a:ext cx="8559800" cy="4724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1074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32000" y="4800600"/>
            <a:ext cx="10058400" cy="914400"/>
          </a:xfrm>
        </p:spPr>
        <p:txBody>
          <a:bodyPr/>
          <a:lstStyle>
            <a:lvl1pPr algn="r">
              <a:defRPr sz="32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84800" y="5715000"/>
            <a:ext cx="6705600" cy="9144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72710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94331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94014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57404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905000"/>
            <a:ext cx="57404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03523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64258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46102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086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25447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1942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58100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49712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914400"/>
            <a:ext cx="2921000" cy="4724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914400"/>
            <a:ext cx="8559800" cy="4724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6316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57404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905000"/>
            <a:ext cx="57404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8945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0312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3823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40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681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39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914400"/>
            <a:ext cx="11684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05000"/>
            <a:ext cx="11684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33706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9933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914400"/>
            <a:ext cx="11684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05000"/>
            <a:ext cx="11684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220789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9933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914400"/>
            <a:ext cx="11684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05000"/>
            <a:ext cx="11684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3625749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9933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6422" y="4007797"/>
            <a:ext cx="6197600" cy="1896894"/>
          </a:xfrm>
        </p:spPr>
        <p:txBody>
          <a:bodyPr/>
          <a:lstStyle/>
          <a:p>
            <a:r>
              <a:rPr lang="en-US" b="1" dirty="0"/>
              <a:t>Vocabulary 6</a:t>
            </a:r>
          </a:p>
        </p:txBody>
      </p:sp>
    </p:spTree>
    <p:extLst>
      <p:ext uri="{BB962C8B-B14F-4D97-AF65-F5344CB8AC3E}">
        <p14:creationId xmlns:p14="http://schemas.microsoft.com/office/powerpoint/2010/main" val="282621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8972" y="847724"/>
            <a:ext cx="10133428" cy="569913"/>
          </a:xfrm>
        </p:spPr>
        <p:txBody>
          <a:bodyPr/>
          <a:lstStyle/>
          <a:p>
            <a:pPr algn="l"/>
            <a:r>
              <a:rPr lang="en-US" b="1" dirty="0"/>
              <a:t>Harangue </a:t>
            </a:r>
            <a:r>
              <a:rPr lang="en-US" dirty="0"/>
              <a:t>(N, V)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0250" y="847725"/>
            <a:ext cx="5531118" cy="5241410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45588" y="3875405"/>
            <a:ext cx="4730347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/>
              <a:t>Our neighbor is a farmer who goes to town once a week on Saturdays and </a:t>
            </a:r>
            <a:r>
              <a:rPr lang="en-US" sz="2000" b="1" dirty="0"/>
              <a:t>HARANGUES</a:t>
            </a:r>
            <a:r>
              <a:rPr lang="en-US" sz="2000" dirty="0"/>
              <a:t> everyone he meets on how bad the government treats farmers.</a:t>
            </a:r>
            <a:endParaRPr lang="en-US" sz="2000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D2C141-397E-4D1B-911D-1A3D36EE8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7030" y="1344695"/>
            <a:ext cx="5077558" cy="424746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E747A5D-6F5D-4C8B-944D-407DDC52C53D}"/>
              </a:ext>
            </a:extLst>
          </p:cNvPr>
          <p:cNvSpPr/>
          <p:nvPr/>
        </p:nvSpPr>
        <p:spPr>
          <a:xfrm>
            <a:off x="1420836" y="2261937"/>
            <a:ext cx="3382170" cy="1167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98CBF1-E438-4AC3-AD83-F4A1AC47F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1847" y="2350794"/>
            <a:ext cx="1648914" cy="98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67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75" y="847725"/>
            <a:ext cx="10466525" cy="569913"/>
          </a:xfrm>
        </p:spPr>
        <p:txBody>
          <a:bodyPr/>
          <a:lstStyle/>
          <a:p>
            <a:pPr algn="l"/>
            <a:r>
              <a:rPr lang="en-US" b="1" dirty="0"/>
              <a:t>Atrophy </a:t>
            </a:r>
            <a:r>
              <a:rPr lang="en-US" dirty="0"/>
              <a:t>(N, V, </a:t>
            </a:r>
            <a:r>
              <a:rPr lang="en-US" dirty="0" err="1"/>
              <a:t>Adj</a:t>
            </a:r>
            <a:r>
              <a:rPr lang="en-US" dirty="0"/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0250" y="847725"/>
            <a:ext cx="5531118" cy="5241410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156966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The </a:t>
            </a:r>
            <a:r>
              <a:rPr lang="en-US" sz="2000" b="1" dirty="0"/>
              <a:t>ATROPHIC</a:t>
            </a:r>
            <a:r>
              <a:rPr lang="en-US" sz="2000" dirty="0"/>
              <a:t> condition of the mummy was apparent as soon as the tomb was opened.</a:t>
            </a:r>
            <a:r>
              <a:rPr lang="en-US" dirty="0"/>
              <a:t>  The withered body was almost unrecognizable as having once being a person.</a:t>
            </a: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EA7ACF-2288-43FC-A8A5-956334399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318" y="1243378"/>
            <a:ext cx="4934982" cy="44501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703B1F7-8237-454E-B82F-E5DC2E1D517C}"/>
              </a:ext>
            </a:extLst>
          </p:cNvPr>
          <p:cNvSpPr/>
          <p:nvPr/>
        </p:nvSpPr>
        <p:spPr>
          <a:xfrm>
            <a:off x="1420836" y="2261937"/>
            <a:ext cx="3382170" cy="1167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200D0C-0B30-4564-9ECC-D11E30530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2891" y="2332500"/>
            <a:ext cx="1725799" cy="102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28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836" y="847725"/>
            <a:ext cx="10161563" cy="569912"/>
          </a:xfrm>
        </p:spPr>
        <p:txBody>
          <a:bodyPr/>
          <a:lstStyle/>
          <a:p>
            <a:pPr algn="l"/>
            <a:r>
              <a:rPr lang="en-US" b="1" dirty="0"/>
              <a:t>Myriad </a:t>
            </a:r>
            <a:r>
              <a:rPr lang="en-US" dirty="0"/>
              <a:t>(N, </a:t>
            </a:r>
            <a:r>
              <a:rPr lang="en-US" dirty="0" err="1"/>
              <a:t>Adj</a:t>
            </a:r>
            <a:r>
              <a:rPr lang="en-US" dirty="0"/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0250" y="847725"/>
            <a:ext cx="5531118" cy="5241410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10156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George was a hypochondriac, weighted down by </a:t>
            </a:r>
            <a:r>
              <a:rPr lang="en-US" sz="2000" b="1" dirty="0"/>
              <a:t>MYRIAD</a:t>
            </a:r>
            <a:r>
              <a:rPr lang="en-US" sz="2000" dirty="0"/>
              <a:t> concerns about his health. </a:t>
            </a:r>
            <a:endParaRPr lang="en-US" sz="2000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FA6227-E963-4E5E-9939-1B9ED5518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275" y="1130026"/>
            <a:ext cx="4785067" cy="46768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C8D608C-8CEF-4FAB-AE6F-DE2CC4FC6E43}"/>
              </a:ext>
            </a:extLst>
          </p:cNvPr>
          <p:cNvSpPr/>
          <p:nvPr/>
        </p:nvSpPr>
        <p:spPr>
          <a:xfrm>
            <a:off x="1420836" y="2261937"/>
            <a:ext cx="3382170" cy="1167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BA7657-B786-443B-8A1C-0BED1F8C7A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595" y="2338775"/>
            <a:ext cx="2299951" cy="104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35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836" y="753246"/>
            <a:ext cx="10161563" cy="664392"/>
          </a:xfrm>
        </p:spPr>
        <p:txBody>
          <a:bodyPr/>
          <a:lstStyle/>
          <a:p>
            <a:pPr algn="l"/>
            <a:r>
              <a:rPr lang="en-US" dirty="0"/>
              <a:t>Accolade</a:t>
            </a:r>
            <a:r>
              <a:rPr lang="en-US" b="1" dirty="0"/>
              <a:t> </a:t>
            </a:r>
            <a:r>
              <a:rPr lang="en-US" dirty="0"/>
              <a:t>(N)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0250" y="847725"/>
            <a:ext cx="5531118" cy="5241410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193899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The </a:t>
            </a:r>
            <a:r>
              <a:rPr lang="en-US" sz="2000" b="1" dirty="0"/>
              <a:t>ACCOLADES</a:t>
            </a:r>
            <a:r>
              <a:rPr lang="en-US" sz="2000" dirty="0"/>
              <a:t> given our chemistry teacher as the teacher of the year were nothing compared to the </a:t>
            </a:r>
            <a:r>
              <a:rPr lang="en-US" sz="2000" b="1" dirty="0"/>
              <a:t>ACCOLADES</a:t>
            </a:r>
            <a:r>
              <a:rPr lang="en-US" sz="2000" dirty="0"/>
              <a:t> her students gave her when she accidently blew up the lab and class was cancelled for the remainder of the term. </a:t>
            </a:r>
            <a:endParaRPr lang="en-US" sz="2000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236A14-E3AA-4F5B-97B7-407D1D659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147" y="1302168"/>
            <a:ext cx="4915324" cy="43325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0A224B6-FD09-4EB4-B521-EC765BA6D04C}"/>
              </a:ext>
            </a:extLst>
          </p:cNvPr>
          <p:cNvSpPr/>
          <p:nvPr/>
        </p:nvSpPr>
        <p:spPr>
          <a:xfrm>
            <a:off x="1420836" y="2261937"/>
            <a:ext cx="3382170" cy="1167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DB2DD1-CF78-430E-AE2E-4791D72233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6191" y="2269241"/>
            <a:ext cx="1804601" cy="113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23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439" y="847725"/>
            <a:ext cx="10583593" cy="569912"/>
          </a:xfrm>
        </p:spPr>
        <p:txBody>
          <a:bodyPr/>
          <a:lstStyle/>
          <a:p>
            <a:pPr algn="l"/>
            <a:r>
              <a:rPr lang="en-US" b="1" dirty="0"/>
              <a:t>Grandiloquent </a:t>
            </a:r>
            <a:r>
              <a:rPr lang="en-US" dirty="0"/>
              <a:t>(</a:t>
            </a:r>
            <a:r>
              <a:rPr lang="en-US" dirty="0" err="1"/>
              <a:t>Adj</a:t>
            </a:r>
            <a:r>
              <a:rPr lang="en-US" dirty="0"/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0250" y="847725"/>
            <a:ext cx="5531118" cy="5241410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81550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>
                <a:cs typeface="Arial" panose="020B0604020202020204" pitchFamily="34" charset="0"/>
              </a:rPr>
              <a:t>The new teacher’s </a:t>
            </a:r>
            <a:r>
              <a:rPr lang="en-US" sz="2000" b="1" dirty="0">
                <a:cs typeface="Arial" panose="020B0604020202020204" pitchFamily="34" charset="0"/>
              </a:rPr>
              <a:t>GRANDILOQUENCE</a:t>
            </a:r>
            <a:r>
              <a:rPr lang="en-US" sz="2000" dirty="0">
                <a:cs typeface="Arial" panose="020B0604020202020204" pitchFamily="34" charset="0"/>
              </a:rPr>
              <a:t> didn’t fool the class one bit.  She really knew very little about computer components.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5BE215-7C35-4D2A-BE90-25FB171D2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586" y="1292754"/>
            <a:ext cx="5100446" cy="43513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123C6D5-F815-4DE8-9C77-240122E961B6}"/>
              </a:ext>
            </a:extLst>
          </p:cNvPr>
          <p:cNvSpPr/>
          <p:nvPr/>
        </p:nvSpPr>
        <p:spPr>
          <a:xfrm>
            <a:off x="1420836" y="2261937"/>
            <a:ext cx="3382170" cy="1167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66CE4A-964B-42B4-82C0-040630CBF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163" y="2261937"/>
            <a:ext cx="2510790" cy="116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49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430" y="847724"/>
            <a:ext cx="10245969" cy="569913"/>
          </a:xfrm>
        </p:spPr>
        <p:txBody>
          <a:bodyPr/>
          <a:lstStyle/>
          <a:p>
            <a:pPr algn="l"/>
            <a:r>
              <a:rPr lang="en-US" b="1" dirty="0"/>
              <a:t>Caucus </a:t>
            </a:r>
            <a:r>
              <a:rPr lang="en-US" dirty="0"/>
              <a:t>(N, V)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0250" y="847725"/>
            <a:ext cx="5531118" cy="5241410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132343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A </a:t>
            </a:r>
            <a:r>
              <a:rPr lang="en-US" sz="2000" b="1" dirty="0"/>
              <a:t>CAUCUS</a:t>
            </a:r>
            <a:r>
              <a:rPr lang="en-US" sz="2000" dirty="0"/>
              <a:t> was held by the members of the delegation to determine if they should hold a special </a:t>
            </a:r>
            <a:r>
              <a:rPr lang="en-US" sz="2000" b="1" dirty="0"/>
              <a:t>CAUCUS</a:t>
            </a:r>
            <a:r>
              <a:rPr lang="en-US" sz="2000" dirty="0"/>
              <a:t> for the unmarried members. </a:t>
            </a:r>
            <a:endParaRPr lang="en-US" sz="2000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CDE72A-A541-428E-BFA2-4FC9130BC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164" y="1123831"/>
            <a:ext cx="5013289" cy="46891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7C19BA-6732-4838-8A5C-CEFB5A32A7AF}"/>
              </a:ext>
            </a:extLst>
          </p:cNvPr>
          <p:cNvSpPr/>
          <p:nvPr/>
        </p:nvSpPr>
        <p:spPr>
          <a:xfrm>
            <a:off x="1420836" y="2261937"/>
            <a:ext cx="3382170" cy="1167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891FBF-618D-41BA-8358-E684F5C485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287" y="2330903"/>
            <a:ext cx="3245719" cy="102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15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566" y="847724"/>
            <a:ext cx="10217834" cy="569913"/>
          </a:xfrm>
        </p:spPr>
        <p:txBody>
          <a:bodyPr/>
          <a:lstStyle/>
          <a:p>
            <a:pPr algn="l"/>
            <a:r>
              <a:rPr lang="en-US" b="1" dirty="0"/>
              <a:t>Dromedary </a:t>
            </a:r>
            <a:r>
              <a:rPr lang="en-US" dirty="0"/>
              <a:t>(N)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0250" y="847725"/>
            <a:ext cx="5531118" cy="5241410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10156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The </a:t>
            </a:r>
            <a:r>
              <a:rPr lang="en-US" sz="2000" b="1" dirty="0"/>
              <a:t>DROMEDARY</a:t>
            </a:r>
            <a:r>
              <a:rPr lang="en-US" sz="2000" dirty="0"/>
              <a:t> is widely used as a beast of burden in Northern Africa and Western Asia. </a:t>
            </a:r>
            <a:endParaRPr lang="en-US" sz="2000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1BEC78-FAB6-488C-A086-193C964A0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415" y="1101070"/>
            <a:ext cx="4508788" cy="47347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441FC7E-9B75-412B-AAA6-B6A53E61F40F}"/>
              </a:ext>
            </a:extLst>
          </p:cNvPr>
          <p:cNvSpPr/>
          <p:nvPr/>
        </p:nvSpPr>
        <p:spPr>
          <a:xfrm>
            <a:off x="1420836" y="2261937"/>
            <a:ext cx="3382170" cy="1167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71346C-00E6-4151-A963-A05A6EBC0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3250" y="2318566"/>
            <a:ext cx="286702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65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8972" y="847724"/>
            <a:ext cx="10133428" cy="569913"/>
          </a:xfrm>
        </p:spPr>
        <p:txBody>
          <a:bodyPr/>
          <a:lstStyle/>
          <a:p>
            <a:pPr algn="l"/>
            <a:r>
              <a:rPr lang="en-US" b="1" dirty="0"/>
              <a:t>Demonic </a:t>
            </a:r>
            <a:r>
              <a:rPr lang="en-US" dirty="0"/>
              <a:t>(</a:t>
            </a:r>
            <a:r>
              <a:rPr lang="en-US" dirty="0" err="1"/>
              <a:t>Adj</a:t>
            </a:r>
            <a:r>
              <a:rPr lang="en-US" dirty="0"/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0250" y="847725"/>
            <a:ext cx="5531118" cy="5241410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10156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In pursuit of an Olympic medal, Jack’s practice habits were </a:t>
            </a:r>
            <a:r>
              <a:rPr lang="en-US" sz="2000" b="1" dirty="0"/>
              <a:t>DEMONIC</a:t>
            </a:r>
            <a:r>
              <a:rPr lang="en-US" sz="2000" dirty="0"/>
              <a:t>; six hours a day on the track was his norm.</a:t>
            </a:r>
            <a:endParaRPr lang="en-US" sz="2000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52AFA5-2598-4FAF-A7AF-1CE44FE12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377" y="1139470"/>
            <a:ext cx="4762864" cy="46638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96CF872-85F8-4026-A659-A7837D5E9C23}"/>
              </a:ext>
            </a:extLst>
          </p:cNvPr>
          <p:cNvSpPr/>
          <p:nvPr/>
        </p:nvSpPr>
        <p:spPr>
          <a:xfrm>
            <a:off x="1420836" y="2261937"/>
            <a:ext cx="3382170" cy="1167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77BA2F-1FE2-4345-B250-0AB236368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090" y="2380694"/>
            <a:ext cx="3015539" cy="92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98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582" y="847724"/>
            <a:ext cx="10006818" cy="569913"/>
          </a:xfrm>
        </p:spPr>
        <p:txBody>
          <a:bodyPr/>
          <a:lstStyle/>
          <a:p>
            <a:pPr algn="l"/>
            <a:r>
              <a:rPr lang="en-US" b="1" dirty="0"/>
              <a:t>Noxious </a:t>
            </a:r>
            <a:r>
              <a:rPr lang="en-US" dirty="0"/>
              <a:t>(</a:t>
            </a:r>
            <a:r>
              <a:rPr lang="en-US" dirty="0" err="1"/>
              <a:t>Adj</a:t>
            </a:r>
            <a:r>
              <a:rPr lang="en-US" dirty="0"/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0250" y="847725"/>
            <a:ext cx="5531118" cy="5241410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132343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( </a:t>
            </a:r>
            <a:r>
              <a:rPr lang="en-US" sz="2000" b="1" dirty="0"/>
              <a:t>OBNOXIOUS</a:t>
            </a:r>
            <a:r>
              <a:rPr lang="en-US" sz="2000" dirty="0"/>
              <a:t> is to be exposed to something </a:t>
            </a:r>
            <a:r>
              <a:rPr lang="en-US" sz="2000" b="1" dirty="0"/>
              <a:t>NOXIOUS</a:t>
            </a:r>
            <a:r>
              <a:rPr lang="en-US" sz="2000" dirty="0"/>
              <a:t>.)  Jenny’s flirtatious behavior with her best friend’s boyfriend was </a:t>
            </a:r>
            <a:r>
              <a:rPr lang="en-US" sz="2000" b="1" dirty="0"/>
              <a:t>OBNOXIOUS</a:t>
            </a:r>
            <a:r>
              <a:rPr lang="en-US" sz="2000" dirty="0"/>
              <a:t>.</a:t>
            </a:r>
            <a:endParaRPr lang="en-US" sz="2000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33512E-121B-463E-91FF-FEA0436F0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573" y="1198290"/>
            <a:ext cx="4998472" cy="454027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CFBD18-2226-46D3-A5C7-3F5DE8126691}"/>
              </a:ext>
            </a:extLst>
          </p:cNvPr>
          <p:cNvSpPr/>
          <p:nvPr/>
        </p:nvSpPr>
        <p:spPr>
          <a:xfrm>
            <a:off x="1420836" y="2261937"/>
            <a:ext cx="3382170" cy="1167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EDF7C6-9813-4412-8236-FDB58492B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836" y="2303060"/>
            <a:ext cx="2255273" cy="108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63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729" y="847725"/>
            <a:ext cx="10091225" cy="569913"/>
          </a:xfrm>
        </p:spPr>
        <p:txBody>
          <a:bodyPr/>
          <a:lstStyle/>
          <a:p>
            <a:pPr algn="l"/>
            <a:r>
              <a:rPr lang="en-US" b="1" dirty="0"/>
              <a:t>Proficient </a:t>
            </a:r>
            <a:r>
              <a:rPr lang="en-US" dirty="0"/>
              <a:t>(</a:t>
            </a:r>
            <a:r>
              <a:rPr lang="en-US" dirty="0" err="1"/>
              <a:t>Adj</a:t>
            </a:r>
            <a:r>
              <a:rPr lang="en-US" dirty="0"/>
              <a:t>, N)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0250" y="847725"/>
            <a:ext cx="5531118" cy="5241410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10156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June was so </a:t>
            </a:r>
            <a:r>
              <a:rPr lang="en-US" sz="2000" b="1" dirty="0"/>
              <a:t>PROFICIENT</a:t>
            </a:r>
            <a:r>
              <a:rPr lang="en-US" sz="2000" dirty="0"/>
              <a:t> as an executive secretary she was promoted and became vice-president of sales. </a:t>
            </a:r>
            <a:endParaRPr lang="en-US" sz="2000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7126D6-59B8-489D-9F63-B0ADAF6B3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664" y="1171605"/>
            <a:ext cx="4896290" cy="45936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8A0012B-9EAF-4BDB-9FA5-42DA4418C1A4}"/>
              </a:ext>
            </a:extLst>
          </p:cNvPr>
          <p:cNvSpPr/>
          <p:nvPr/>
        </p:nvSpPr>
        <p:spPr>
          <a:xfrm>
            <a:off x="1420836" y="2261937"/>
            <a:ext cx="3382170" cy="1167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BE07A0-7E17-49A1-B1C7-2A803A30F7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2179" y="2335431"/>
            <a:ext cx="2174576" cy="102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77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theme/theme1.xml><?xml version="1.0" encoding="utf-8"?>
<a:theme xmlns:a="http://schemas.openxmlformats.org/drawingml/2006/main" name="Theme1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0708946A-AE07-4EAD-9B53-09CBA09CE370}" vid="{66FEB709-CD59-491F-B02F-20EE5E02682D}"/>
    </a:ext>
  </a:extLst>
</a:theme>
</file>

<file path=ppt/theme/theme2.xml><?xml version="1.0" encoding="utf-8"?>
<a:theme xmlns:a="http://schemas.openxmlformats.org/drawingml/2006/main" name="star_beam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heme1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0708946A-AE07-4EAD-9B53-09CBA09CE370}" vid="{66FEB709-CD59-491F-B02F-20EE5E02682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298</Words>
  <Application>Microsoft Office PowerPoint</Application>
  <PresentationFormat>Widescreen</PresentationFormat>
  <Paragraphs>32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Georgia</vt:lpstr>
      <vt:lpstr>Theme1</vt:lpstr>
      <vt:lpstr>star_beam</vt:lpstr>
      <vt:lpstr>1_Theme1</vt:lpstr>
      <vt:lpstr>Vocabulary 6</vt:lpstr>
      <vt:lpstr>Myriad (N, Adj)</vt:lpstr>
      <vt:lpstr>Accolade (N)</vt:lpstr>
      <vt:lpstr>Grandiloquent (Adj)</vt:lpstr>
      <vt:lpstr>Caucus (N, V)</vt:lpstr>
      <vt:lpstr>Dromedary (N)</vt:lpstr>
      <vt:lpstr>Demonic (Adj)</vt:lpstr>
      <vt:lpstr>Noxious (Adj)</vt:lpstr>
      <vt:lpstr>Proficient (Adj, N)</vt:lpstr>
      <vt:lpstr>Harangue (N, V)</vt:lpstr>
      <vt:lpstr>Atrophy (N, V, Adj)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Debbie Riley</dc:creator>
  <cp:lastModifiedBy>Debbie Riley</cp:lastModifiedBy>
  <cp:revision>20</cp:revision>
  <dcterms:modified xsi:type="dcterms:W3CDTF">2022-05-03T17:56:23Z</dcterms:modified>
</cp:coreProperties>
</file>