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7" r:id="rId1"/>
  </p:sldMasterIdLst>
  <p:notesMasterIdLst>
    <p:notesMasterId r:id="rId13"/>
  </p:notesMasterIdLst>
  <p:sldIdLst>
    <p:sldId id="256" r:id="rId2"/>
    <p:sldId id="257" r:id="rId3"/>
    <p:sldId id="266" r:id="rId4"/>
    <p:sldId id="265" r:id="rId5"/>
    <p:sldId id="264" r:id="rId6"/>
    <p:sldId id="263" r:id="rId7"/>
    <p:sldId id="262" r:id="rId8"/>
    <p:sldId id="261" r:id="rId9"/>
    <p:sldId id="260" r:id="rId10"/>
    <p:sldId id="258" r:id="rId11"/>
    <p:sldId id="259" r:id="rId12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2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1AD0F-67A3-442D-B3D8-E7B95BD37DDB}" type="datetimeFigureOut">
              <a:rPr lang="en-US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BBD5D-BF02-4216-9B64-47DD69D6791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3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07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24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4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91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32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27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3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08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05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6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Группа 103"/>
          <p:cNvGrpSpPr/>
          <p:nvPr/>
        </p:nvGrpSpPr>
        <p:grpSpPr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Полилиния 5"/>
            <p:cNvSpPr>
              <a:spLocks/>
            </p:cNvSpPr>
            <p:nvPr/>
          </p:nvSpPr>
          <p:spPr bwMode="auto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" name="Линия 6"/>
            <p:cNvSpPr>
              <a:spLocks noChangeShapeType="1"/>
            </p:cNvSpPr>
            <p:nvPr/>
          </p:nvSpPr>
          <p:spPr bwMode="auto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" name="Полилиния 7"/>
            <p:cNvSpPr>
              <a:spLocks/>
            </p:cNvSpPr>
            <p:nvPr/>
          </p:nvSpPr>
          <p:spPr bwMode="auto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grpSp>
          <p:nvGrpSpPr>
            <p:cNvPr id="11" name="Группа 10"/>
            <p:cNvGrpSpPr/>
            <p:nvPr/>
          </p:nvGrpSpPr>
          <p:grpSpPr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dirty="0"/>
              </a:p>
            </p:txBody>
          </p:sp>
          <p:sp>
            <p:nvSpPr>
              <p:cNvPr id="13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</p:grpSp>
        <p:sp>
          <p:nvSpPr>
            <p:cNvPr id="14" name="Полилиния 10"/>
            <p:cNvSpPr>
              <a:spLocks/>
            </p:cNvSpPr>
            <p:nvPr/>
          </p:nvSpPr>
          <p:spPr bwMode="auto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dirty="0"/>
            </a:p>
          </p:txBody>
        </p:sp>
        <p:sp>
          <p:nvSpPr>
            <p:cNvPr id="15" name="Полилиния 23"/>
            <p:cNvSpPr>
              <a:spLocks/>
            </p:cNvSpPr>
            <p:nvPr/>
          </p:nvSpPr>
          <p:spPr bwMode="auto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" name="Полилиния 24"/>
            <p:cNvSpPr>
              <a:spLocks/>
            </p:cNvSpPr>
            <p:nvPr/>
          </p:nvSpPr>
          <p:spPr bwMode="auto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" name="Полилиния 25"/>
            <p:cNvSpPr>
              <a:spLocks/>
            </p:cNvSpPr>
            <p:nvPr/>
          </p:nvSpPr>
          <p:spPr bwMode="auto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" name="Полилиния 26"/>
            <p:cNvSpPr>
              <a:spLocks/>
            </p:cNvSpPr>
            <p:nvPr/>
          </p:nvSpPr>
          <p:spPr bwMode="auto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dirty="0"/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22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</p:grpSp>
        <p:sp>
          <p:nvSpPr>
            <p:cNvPr id="23" name="Полилиния 30"/>
            <p:cNvSpPr>
              <a:spLocks noEditPoints="1"/>
            </p:cNvSpPr>
            <p:nvPr/>
          </p:nvSpPr>
          <p:spPr bwMode="auto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" name="Полилиния 31"/>
            <p:cNvSpPr>
              <a:spLocks/>
            </p:cNvSpPr>
            <p:nvPr/>
          </p:nvSpPr>
          <p:spPr bwMode="auto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" name="Полилиния 32"/>
            <p:cNvSpPr>
              <a:spLocks/>
            </p:cNvSpPr>
            <p:nvPr/>
          </p:nvSpPr>
          <p:spPr bwMode="auto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6" name="Полилиния 33"/>
            <p:cNvSpPr>
              <a:spLocks/>
            </p:cNvSpPr>
            <p:nvPr/>
          </p:nvSpPr>
          <p:spPr bwMode="auto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7" name="Полилиния 34"/>
            <p:cNvSpPr>
              <a:spLocks/>
            </p:cNvSpPr>
            <p:nvPr/>
          </p:nvSpPr>
          <p:spPr bwMode="auto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8" name="Полилиния 73"/>
            <p:cNvSpPr>
              <a:spLocks/>
            </p:cNvSpPr>
            <p:nvPr/>
          </p:nvSpPr>
          <p:spPr bwMode="auto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9" name="Полилиния 74"/>
            <p:cNvSpPr>
              <a:spLocks/>
            </p:cNvSpPr>
            <p:nvPr/>
          </p:nvSpPr>
          <p:spPr bwMode="auto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0" name="Полилиния 75"/>
            <p:cNvSpPr>
              <a:spLocks/>
            </p:cNvSpPr>
            <p:nvPr/>
          </p:nvSpPr>
          <p:spPr bwMode="auto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1" name="Линия 76"/>
            <p:cNvSpPr>
              <a:spLocks noChangeShapeType="1"/>
            </p:cNvSpPr>
            <p:nvPr/>
          </p:nvSpPr>
          <p:spPr bwMode="auto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" name="Полилиния 78"/>
            <p:cNvSpPr>
              <a:spLocks/>
            </p:cNvSpPr>
            <p:nvPr/>
          </p:nvSpPr>
          <p:spPr bwMode="auto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" name="Полилиния 79"/>
            <p:cNvSpPr>
              <a:spLocks/>
            </p:cNvSpPr>
            <p:nvPr/>
          </p:nvSpPr>
          <p:spPr bwMode="auto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4" name="Полилиния 82"/>
            <p:cNvSpPr>
              <a:spLocks/>
            </p:cNvSpPr>
            <p:nvPr/>
          </p:nvSpPr>
          <p:spPr bwMode="auto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5" name="Полилиния 83"/>
            <p:cNvSpPr>
              <a:spLocks/>
            </p:cNvSpPr>
            <p:nvPr/>
          </p:nvSpPr>
          <p:spPr bwMode="auto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6" name="Полилиния 84"/>
            <p:cNvSpPr>
              <a:spLocks/>
            </p:cNvSpPr>
            <p:nvPr/>
          </p:nvSpPr>
          <p:spPr bwMode="auto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7" name="Полилиния 80"/>
            <p:cNvSpPr>
              <a:spLocks/>
            </p:cNvSpPr>
            <p:nvPr/>
          </p:nvSpPr>
          <p:spPr bwMode="auto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grpSp>
          <p:nvGrpSpPr>
            <p:cNvPr id="41" name="Группа 40"/>
            <p:cNvGrpSpPr/>
            <p:nvPr/>
          </p:nvGrpSpPr>
          <p:grpSpPr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Полилиния 41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3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4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5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6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dirty="0"/>
              </a:p>
            </p:txBody>
          </p:sp>
        </p:grpSp>
        <p:sp>
          <p:nvSpPr>
            <p:cNvPr id="47" name="Полилиния 32"/>
            <p:cNvSpPr>
              <a:spLocks/>
            </p:cNvSpPr>
            <p:nvPr/>
          </p:nvSpPr>
          <p:spPr bwMode="auto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8" name="Полилиния 80"/>
            <p:cNvSpPr>
              <a:spLocks/>
            </p:cNvSpPr>
            <p:nvPr/>
          </p:nvSpPr>
          <p:spPr bwMode="auto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9" name="Полилиния 80"/>
            <p:cNvSpPr>
              <a:spLocks/>
            </p:cNvSpPr>
            <p:nvPr/>
          </p:nvSpPr>
          <p:spPr bwMode="auto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0" name="Полилиния 84"/>
            <p:cNvSpPr>
              <a:spLocks/>
            </p:cNvSpPr>
            <p:nvPr/>
          </p:nvSpPr>
          <p:spPr bwMode="auto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1" name="Полилиния 84"/>
            <p:cNvSpPr>
              <a:spLocks/>
            </p:cNvSpPr>
            <p:nvPr/>
          </p:nvSpPr>
          <p:spPr bwMode="auto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53" name="Полилиния 5"/>
            <p:cNvSpPr>
              <a:spLocks/>
            </p:cNvSpPr>
            <p:nvPr/>
          </p:nvSpPr>
          <p:spPr bwMode="auto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4" name="Линия 6"/>
            <p:cNvSpPr>
              <a:spLocks noChangeShapeType="1"/>
            </p:cNvSpPr>
            <p:nvPr/>
          </p:nvSpPr>
          <p:spPr bwMode="auto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5" name="Полилиния 7"/>
            <p:cNvSpPr>
              <a:spLocks/>
            </p:cNvSpPr>
            <p:nvPr/>
          </p:nvSpPr>
          <p:spPr bwMode="auto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grpSp>
          <p:nvGrpSpPr>
            <p:cNvPr id="56" name="Группа 55"/>
            <p:cNvGrpSpPr/>
            <p:nvPr/>
          </p:nvGrpSpPr>
          <p:grpSpPr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dirty="0"/>
              </a:p>
            </p:txBody>
          </p:sp>
          <p:sp>
            <p:nvSpPr>
              <p:cNvPr id="58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</p:grpSp>
        <p:sp>
          <p:nvSpPr>
            <p:cNvPr id="59" name="Полилиния 10"/>
            <p:cNvSpPr>
              <a:spLocks/>
            </p:cNvSpPr>
            <p:nvPr/>
          </p:nvSpPr>
          <p:spPr bwMode="auto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dirty="0"/>
            </a:p>
          </p:txBody>
        </p:sp>
        <p:sp>
          <p:nvSpPr>
            <p:cNvPr id="60" name="Полилиния 23"/>
            <p:cNvSpPr>
              <a:spLocks/>
            </p:cNvSpPr>
            <p:nvPr/>
          </p:nvSpPr>
          <p:spPr bwMode="auto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1" name="Полилиния 24"/>
            <p:cNvSpPr>
              <a:spLocks/>
            </p:cNvSpPr>
            <p:nvPr/>
          </p:nvSpPr>
          <p:spPr bwMode="auto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2" name="Полилиния 25"/>
            <p:cNvSpPr>
              <a:spLocks/>
            </p:cNvSpPr>
            <p:nvPr/>
          </p:nvSpPr>
          <p:spPr bwMode="auto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3" name="Полилиния 26"/>
            <p:cNvSpPr>
              <a:spLocks/>
            </p:cNvSpPr>
            <p:nvPr/>
          </p:nvSpPr>
          <p:spPr bwMode="auto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4" name="Полилиния 27"/>
            <p:cNvSpPr>
              <a:spLocks/>
            </p:cNvSpPr>
            <p:nvPr/>
          </p:nvSpPr>
          <p:spPr bwMode="auto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dirty="0"/>
            </a:p>
          </p:txBody>
        </p:sp>
        <p:grpSp>
          <p:nvGrpSpPr>
            <p:cNvPr id="65" name="Группа 64"/>
            <p:cNvGrpSpPr/>
            <p:nvPr/>
          </p:nvGrpSpPr>
          <p:grpSpPr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67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</p:grpSp>
        <p:sp>
          <p:nvSpPr>
            <p:cNvPr id="68" name="Полилиния 30"/>
            <p:cNvSpPr>
              <a:spLocks noEditPoints="1"/>
            </p:cNvSpPr>
            <p:nvPr/>
          </p:nvSpPr>
          <p:spPr bwMode="auto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9" name="Полилиния 31"/>
            <p:cNvSpPr>
              <a:spLocks/>
            </p:cNvSpPr>
            <p:nvPr/>
          </p:nvSpPr>
          <p:spPr bwMode="auto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0" name="Полилиния 32"/>
            <p:cNvSpPr>
              <a:spLocks/>
            </p:cNvSpPr>
            <p:nvPr/>
          </p:nvSpPr>
          <p:spPr bwMode="auto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1" name="Полилиния 33"/>
            <p:cNvSpPr>
              <a:spLocks/>
            </p:cNvSpPr>
            <p:nvPr/>
          </p:nvSpPr>
          <p:spPr bwMode="auto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2" name="Полилиния 34"/>
            <p:cNvSpPr>
              <a:spLocks/>
            </p:cNvSpPr>
            <p:nvPr/>
          </p:nvSpPr>
          <p:spPr bwMode="auto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3" name="Полилиния 73"/>
            <p:cNvSpPr>
              <a:spLocks/>
            </p:cNvSpPr>
            <p:nvPr/>
          </p:nvSpPr>
          <p:spPr bwMode="auto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4" name="Полилиния 74"/>
            <p:cNvSpPr>
              <a:spLocks/>
            </p:cNvSpPr>
            <p:nvPr/>
          </p:nvSpPr>
          <p:spPr bwMode="auto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5" name="Полилиния 75"/>
            <p:cNvSpPr>
              <a:spLocks/>
            </p:cNvSpPr>
            <p:nvPr/>
          </p:nvSpPr>
          <p:spPr bwMode="auto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6" name="Линия 76"/>
            <p:cNvSpPr>
              <a:spLocks noChangeShapeType="1"/>
            </p:cNvSpPr>
            <p:nvPr/>
          </p:nvSpPr>
          <p:spPr bwMode="auto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7" name="Полилиния 78"/>
            <p:cNvSpPr>
              <a:spLocks/>
            </p:cNvSpPr>
            <p:nvPr/>
          </p:nvSpPr>
          <p:spPr bwMode="auto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8" name="Полилиния 79"/>
            <p:cNvSpPr>
              <a:spLocks/>
            </p:cNvSpPr>
            <p:nvPr/>
          </p:nvSpPr>
          <p:spPr bwMode="auto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9" name="Полилиния 82"/>
            <p:cNvSpPr>
              <a:spLocks/>
            </p:cNvSpPr>
            <p:nvPr/>
          </p:nvSpPr>
          <p:spPr bwMode="auto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0" name="Полилиния 83"/>
            <p:cNvSpPr>
              <a:spLocks/>
            </p:cNvSpPr>
            <p:nvPr/>
          </p:nvSpPr>
          <p:spPr bwMode="auto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1" name="Полилиния 84"/>
            <p:cNvSpPr>
              <a:spLocks/>
            </p:cNvSpPr>
            <p:nvPr/>
          </p:nvSpPr>
          <p:spPr bwMode="auto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2" name="Полилиния 80"/>
            <p:cNvSpPr>
              <a:spLocks/>
            </p:cNvSpPr>
            <p:nvPr/>
          </p:nvSpPr>
          <p:spPr bwMode="auto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3" name="Овал 82"/>
            <p:cNvSpPr/>
            <p:nvPr/>
          </p:nvSpPr>
          <p:spPr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84" name="Овал 83"/>
            <p:cNvSpPr/>
            <p:nvPr/>
          </p:nvSpPr>
          <p:spPr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85" name="Овал 84"/>
            <p:cNvSpPr/>
            <p:nvPr/>
          </p:nvSpPr>
          <p:spPr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grpSp>
          <p:nvGrpSpPr>
            <p:cNvPr id="86" name="Группа 85"/>
            <p:cNvGrpSpPr/>
            <p:nvPr/>
          </p:nvGrpSpPr>
          <p:grpSpPr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Полилиния 86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88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89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90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91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dirty="0"/>
              </a:p>
            </p:txBody>
          </p:sp>
        </p:grpSp>
        <p:sp>
          <p:nvSpPr>
            <p:cNvPr id="92" name="Полилиния 32"/>
            <p:cNvSpPr>
              <a:spLocks/>
            </p:cNvSpPr>
            <p:nvPr/>
          </p:nvSpPr>
          <p:spPr bwMode="auto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3" name="Полилиния 80"/>
            <p:cNvSpPr>
              <a:spLocks/>
            </p:cNvSpPr>
            <p:nvPr/>
          </p:nvSpPr>
          <p:spPr bwMode="auto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4" name="Полилиния 80"/>
            <p:cNvSpPr>
              <a:spLocks/>
            </p:cNvSpPr>
            <p:nvPr/>
          </p:nvSpPr>
          <p:spPr bwMode="auto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5" name="Полилиния 84"/>
            <p:cNvSpPr>
              <a:spLocks/>
            </p:cNvSpPr>
            <p:nvPr/>
          </p:nvSpPr>
          <p:spPr bwMode="auto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6" name="Полилиния 84"/>
            <p:cNvSpPr>
              <a:spLocks/>
            </p:cNvSpPr>
            <p:nvPr/>
          </p:nvSpPr>
          <p:spPr bwMode="auto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7" name="Овал 96"/>
            <p:cNvSpPr/>
            <p:nvPr/>
          </p:nvSpPr>
          <p:spPr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grpSp>
          <p:nvGrpSpPr>
            <p:cNvPr id="98" name="Группа 97"/>
            <p:cNvGrpSpPr/>
            <p:nvPr/>
          </p:nvGrpSpPr>
          <p:grpSpPr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Полилиния 67"/>
              <p:cNvSpPr>
                <a:spLocks/>
              </p:cNvSpPr>
              <p:nvPr/>
            </p:nvSpPr>
            <p:spPr bwMode="auto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100" name="Полилиния 67"/>
              <p:cNvSpPr>
                <a:spLocks/>
              </p:cNvSpPr>
              <p:nvPr/>
            </p:nvSpPr>
            <p:spPr bwMode="auto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101" name="Полилиния 105"/>
              <p:cNvSpPr>
                <a:spLocks/>
              </p:cNvSpPr>
              <p:nvPr/>
            </p:nvSpPr>
            <p:spPr bwMode="auto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102" name="Полилиния 106"/>
              <p:cNvSpPr>
                <a:spLocks/>
              </p:cNvSpPr>
              <p:nvPr/>
            </p:nvSpPr>
            <p:spPr bwMode="auto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dirty="0"/>
              </a:p>
            </p:txBody>
          </p:sp>
          <p:sp>
            <p:nvSpPr>
              <p:cNvPr id="103" name="Полилиния 106"/>
              <p:cNvSpPr>
                <a:spLocks/>
              </p:cNvSpPr>
              <p:nvPr/>
            </p:nvSpPr>
            <p:spPr bwMode="auto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 rtl="0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 rtl="0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en-US"/>
              <a:t>Click to edit Master subtitle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6876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/>
              <a:t>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7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 algn="l" rtl="0">
              <a:defRPr/>
            </a:lvl1pPr>
          </a:lstStyle>
          <a:p>
            <a:pPr rtl="0"/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en-US"/>
              <a:t>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2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/>
              <a:t>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6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Группа 83"/>
          <p:cNvGrpSpPr/>
          <p:nvPr/>
        </p:nvGrpSpPr>
        <p:grpSpPr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" name="Овал 33"/>
            <p:cNvSpPr>
              <a:spLocks noChangeArrowheads="1"/>
            </p:cNvSpPr>
            <p:nvPr/>
          </p:nvSpPr>
          <p:spPr bwMode="auto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grpSp>
          <p:nvGrpSpPr>
            <p:cNvPr id="9" name="Группа 8"/>
            <p:cNvGrpSpPr/>
            <p:nvPr/>
          </p:nvGrpSpPr>
          <p:grpSpPr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Полилиния 9"/>
              <p:cNvSpPr>
                <a:spLocks/>
              </p:cNvSpPr>
              <p:nvPr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11" name="Полилиния 10"/>
              <p:cNvSpPr>
                <a:spLocks/>
              </p:cNvSpPr>
              <p:nvPr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</p:grpSp>
        <p:sp>
          <p:nvSpPr>
            <p:cNvPr id="12" name="Полилиния 11"/>
            <p:cNvSpPr>
              <a:spLocks/>
            </p:cNvSpPr>
            <p:nvPr/>
          </p:nvSpPr>
          <p:spPr bwMode="auto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ru-RU" dirty="0"/>
            </a:p>
          </p:txBody>
        </p:sp>
        <p:sp>
          <p:nvSpPr>
            <p:cNvPr id="14" name="Полилиния 13"/>
            <p:cNvSpPr>
              <a:spLocks/>
            </p:cNvSpPr>
            <p:nvPr/>
          </p:nvSpPr>
          <p:spPr bwMode="auto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" name="Полилиния 14"/>
            <p:cNvSpPr>
              <a:spLocks/>
            </p:cNvSpPr>
            <p:nvPr/>
          </p:nvSpPr>
          <p:spPr bwMode="auto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" name="Полилиния 15"/>
            <p:cNvSpPr>
              <a:spLocks/>
            </p:cNvSpPr>
            <p:nvPr/>
          </p:nvSpPr>
          <p:spPr bwMode="auto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" name="Полилиния 16"/>
            <p:cNvSpPr>
              <a:spLocks/>
            </p:cNvSpPr>
            <p:nvPr/>
          </p:nvSpPr>
          <p:spPr bwMode="auto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" name="Овал 33"/>
            <p:cNvSpPr>
              <a:spLocks noChangeArrowheads="1"/>
            </p:cNvSpPr>
            <p:nvPr/>
          </p:nvSpPr>
          <p:spPr bwMode="auto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dirty="0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21" name="Полилиния 49"/>
            <p:cNvSpPr>
              <a:spLocks/>
            </p:cNvSpPr>
            <p:nvPr/>
          </p:nvSpPr>
          <p:spPr bwMode="auto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grpSp>
          <p:nvGrpSpPr>
            <p:cNvPr id="23" name="Группа 22"/>
            <p:cNvGrpSpPr/>
            <p:nvPr/>
          </p:nvGrpSpPr>
          <p:grpSpPr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Полилиния 5"/>
              <p:cNvSpPr>
                <a:spLocks/>
              </p:cNvSpPr>
              <p:nvPr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25" name="Линия 6"/>
              <p:cNvSpPr>
                <a:spLocks noChangeShapeType="1"/>
              </p:cNvSpPr>
              <p:nvPr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26" name="Полилиния 32"/>
              <p:cNvSpPr>
                <a:spLocks/>
              </p:cNvSpPr>
              <p:nvPr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27" name="Полилиния 33"/>
              <p:cNvSpPr>
                <a:spLocks/>
              </p:cNvSpPr>
              <p:nvPr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28" name="Полилиния 32"/>
              <p:cNvSpPr>
                <a:spLocks/>
              </p:cNvSpPr>
              <p:nvPr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29" name="Овал 28"/>
              <p:cNvSpPr/>
              <p:nvPr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ru-RU" dirty="0"/>
              </a:p>
            </p:txBody>
          </p:sp>
        </p:grpSp>
        <p:sp>
          <p:nvSpPr>
            <p:cNvPr id="30" name="Полилиния 29"/>
            <p:cNvSpPr>
              <a:spLocks/>
            </p:cNvSpPr>
            <p:nvPr/>
          </p:nvSpPr>
          <p:spPr bwMode="auto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grpSp>
          <p:nvGrpSpPr>
            <p:cNvPr id="33" name="Группа 32"/>
            <p:cNvGrpSpPr/>
            <p:nvPr/>
          </p:nvGrpSpPr>
          <p:grpSpPr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Полилиния 33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5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6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7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8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dirty="0"/>
              </a:p>
            </p:txBody>
          </p:sp>
        </p:grpSp>
      </p:grpSp>
      <p:grpSp>
        <p:nvGrpSpPr>
          <p:cNvPr id="83" name="Группа 82"/>
          <p:cNvGrpSpPr/>
          <p:nvPr/>
        </p:nvGrpSpPr>
        <p:grpSpPr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Полилиния 13"/>
            <p:cNvSpPr>
              <a:spLocks noEditPoints="1"/>
            </p:cNvSpPr>
            <p:nvPr/>
          </p:nvSpPr>
          <p:spPr bwMode="auto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0" name="Полилиния 23"/>
            <p:cNvSpPr>
              <a:spLocks/>
            </p:cNvSpPr>
            <p:nvPr/>
          </p:nvSpPr>
          <p:spPr bwMode="auto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27"/>
            <p:cNvSpPr>
              <a:spLocks/>
            </p:cNvSpPr>
            <p:nvPr/>
          </p:nvSpPr>
          <p:spPr bwMode="auto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dirty="0"/>
            </a:p>
          </p:txBody>
        </p:sp>
        <p:sp>
          <p:nvSpPr>
            <p:cNvPr id="43" name="Полилиния 5"/>
            <p:cNvSpPr>
              <a:spLocks/>
            </p:cNvSpPr>
            <p:nvPr/>
          </p:nvSpPr>
          <p:spPr bwMode="auto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4" name="Линия 6"/>
            <p:cNvSpPr>
              <a:spLocks noChangeShapeType="1"/>
            </p:cNvSpPr>
            <p:nvPr/>
          </p:nvSpPr>
          <p:spPr bwMode="auto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5" name="Полилиния 10"/>
            <p:cNvSpPr>
              <a:spLocks/>
            </p:cNvSpPr>
            <p:nvPr/>
          </p:nvSpPr>
          <p:spPr bwMode="auto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dirty="0"/>
            </a:p>
          </p:txBody>
        </p:sp>
        <p:sp>
          <p:nvSpPr>
            <p:cNvPr id="46" name="Полилиния 25"/>
            <p:cNvSpPr>
              <a:spLocks/>
            </p:cNvSpPr>
            <p:nvPr/>
          </p:nvSpPr>
          <p:spPr bwMode="auto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7" name="Полилиния 26"/>
            <p:cNvSpPr>
              <a:spLocks/>
            </p:cNvSpPr>
            <p:nvPr/>
          </p:nvSpPr>
          <p:spPr bwMode="auto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8" name="Полилиния 31"/>
            <p:cNvSpPr>
              <a:spLocks/>
            </p:cNvSpPr>
            <p:nvPr/>
          </p:nvSpPr>
          <p:spPr bwMode="auto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auto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0" name="Полилиния 49"/>
            <p:cNvSpPr>
              <a:spLocks/>
            </p:cNvSpPr>
            <p:nvPr/>
          </p:nvSpPr>
          <p:spPr bwMode="auto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1" name="Полилиния 50"/>
            <p:cNvSpPr>
              <a:spLocks/>
            </p:cNvSpPr>
            <p:nvPr/>
          </p:nvSpPr>
          <p:spPr bwMode="auto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2" name="Линия 76"/>
            <p:cNvSpPr>
              <a:spLocks noChangeShapeType="1"/>
            </p:cNvSpPr>
            <p:nvPr/>
          </p:nvSpPr>
          <p:spPr bwMode="auto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3" name="Полилиния 78"/>
            <p:cNvSpPr>
              <a:spLocks/>
            </p:cNvSpPr>
            <p:nvPr/>
          </p:nvSpPr>
          <p:spPr bwMode="auto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4" name="Полилиния 79"/>
            <p:cNvSpPr>
              <a:spLocks/>
            </p:cNvSpPr>
            <p:nvPr/>
          </p:nvSpPr>
          <p:spPr bwMode="auto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5" name="Полилиния 82"/>
            <p:cNvSpPr>
              <a:spLocks/>
            </p:cNvSpPr>
            <p:nvPr/>
          </p:nvSpPr>
          <p:spPr bwMode="auto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6" name="Полилиния 84"/>
            <p:cNvSpPr>
              <a:spLocks/>
            </p:cNvSpPr>
            <p:nvPr/>
          </p:nvSpPr>
          <p:spPr bwMode="auto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7" name="Полилиния 80"/>
            <p:cNvSpPr>
              <a:spLocks/>
            </p:cNvSpPr>
            <p:nvPr/>
          </p:nvSpPr>
          <p:spPr bwMode="auto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8" name="Полилиния 84"/>
            <p:cNvSpPr>
              <a:spLocks/>
            </p:cNvSpPr>
            <p:nvPr/>
          </p:nvSpPr>
          <p:spPr bwMode="auto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grpSp>
          <p:nvGrpSpPr>
            <p:cNvPr id="59" name="Группа 58"/>
            <p:cNvGrpSpPr/>
            <p:nvPr/>
          </p:nvGrpSpPr>
          <p:grpSpPr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Полилиния 83"/>
              <p:cNvSpPr>
                <a:spLocks/>
              </p:cNvSpPr>
              <p:nvPr/>
            </p:nvSpPr>
            <p:spPr bwMode="auto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66" name="Полилиния 80"/>
              <p:cNvSpPr>
                <a:spLocks/>
              </p:cNvSpPr>
              <p:nvPr/>
            </p:nvSpPr>
            <p:spPr bwMode="auto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67" name="Полилиния 84"/>
              <p:cNvSpPr>
                <a:spLocks/>
              </p:cNvSpPr>
              <p:nvPr/>
            </p:nvSpPr>
            <p:spPr bwMode="auto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Полилиния 32"/>
              <p:cNvSpPr>
                <a:spLocks/>
              </p:cNvSpPr>
              <p:nvPr/>
            </p:nvSpPr>
            <p:spPr bwMode="auto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62" name="Полилиния 33"/>
              <p:cNvSpPr>
                <a:spLocks/>
              </p:cNvSpPr>
              <p:nvPr/>
            </p:nvSpPr>
            <p:spPr bwMode="auto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63" name="Полилиния 32"/>
              <p:cNvSpPr>
                <a:spLocks/>
              </p:cNvSpPr>
              <p:nvPr/>
            </p:nvSpPr>
            <p:spPr bwMode="auto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64" name="Овал 63"/>
              <p:cNvSpPr/>
              <p:nvPr/>
            </p:nvSpPr>
            <p:spPr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 algn="l" rtl="0">
              <a:buNone/>
              <a:defRPr sz="2400">
                <a:solidFill>
                  <a:schemeClr val="tx1"/>
                </a:solidFill>
              </a:defRPr>
            </a:lvl1pPr>
            <a:lvl2pPr marL="457200" indent="0" algn="l" rtl="0">
              <a:buNone/>
              <a:defRPr sz="2000"/>
            </a:lvl2pPr>
            <a:lvl3pPr marL="914400" indent="0" algn="l" rtl="0">
              <a:buNone/>
              <a:defRPr sz="1800"/>
            </a:lvl3pPr>
            <a:lvl4pPr marL="1371600" indent="0" algn="l" rtl="0">
              <a:buNone/>
              <a:defRPr sz="1600"/>
            </a:lvl4pPr>
            <a:lvl5pPr marL="1828800" indent="0" algn="l" rtl="0">
              <a:buNone/>
              <a:defRPr sz="1600"/>
            </a:lvl5pPr>
            <a:lvl6pPr marL="2286000" indent="0" algn="l" rtl="0">
              <a:buNone/>
              <a:defRPr sz="1600"/>
            </a:lvl6pPr>
            <a:lvl7pPr marL="2743200" indent="0" algn="l" rtl="0">
              <a:buNone/>
              <a:defRPr sz="1600"/>
            </a:lvl7pPr>
            <a:lvl8pPr marL="3200400" indent="0" algn="l" rtl="0">
              <a:buNone/>
              <a:defRPr sz="1600"/>
            </a:lvl8pPr>
            <a:lvl9pPr marL="3657600" indent="0" algn="l" rtl="0">
              <a:buNone/>
              <a:defRPr sz="1600"/>
            </a:lvl9pPr>
          </a:lstStyle>
          <a:p>
            <a:pPr lvl="0" rt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41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en-US"/>
              <a:t>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en-US"/>
              <a:t>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3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0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n-US"/>
              <a:t>Edit Master text styles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en-US"/>
              <a:t>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0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n-US"/>
              <a:t>Edit Master text styles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en-US"/>
              <a:t>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4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3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7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" name="Линия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 algn="l" rtl="0">
              <a:defRPr sz="3400"/>
            </a:lvl1pPr>
          </a:lstStyle>
          <a:p>
            <a:pPr rtl="0"/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en-US"/>
              <a:t>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 algn="l" rtl="0">
              <a:spcBef>
                <a:spcPts val="10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n-US"/>
              <a:t>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" name="Линия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 algn="l" rtl="0">
              <a:defRPr sz="3400"/>
            </a:lvl1pPr>
          </a:lstStyle>
          <a:p>
            <a:pPr rtl="0"/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 algn="l" rtl="0">
              <a:spcBef>
                <a:spcPts val="10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n-US"/>
              <a:t>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9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62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Полилиния 44"/>
            <p:cNvSpPr>
              <a:spLocks/>
            </p:cNvSpPr>
            <p:nvPr userDrawn="1"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9" name="Линия 45"/>
            <p:cNvSpPr>
              <a:spLocks noChangeShapeType="1"/>
            </p:cNvSpPr>
            <p:nvPr userDrawn="1"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0" name="Полилиния 46"/>
            <p:cNvSpPr>
              <a:spLocks/>
            </p:cNvSpPr>
            <p:nvPr userDrawn="1"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7"/>
            <p:cNvSpPr>
              <a:spLocks/>
            </p:cNvSpPr>
            <p:nvPr userDrawn="1"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2" name="Полилиния 48"/>
            <p:cNvSpPr>
              <a:spLocks/>
            </p:cNvSpPr>
            <p:nvPr userDrawn="1"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3" name="Полилиния 49"/>
            <p:cNvSpPr>
              <a:spLocks/>
            </p:cNvSpPr>
            <p:nvPr userDrawn="1"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6" name="Полилиния 10"/>
            <p:cNvSpPr>
              <a:spLocks/>
            </p:cNvSpPr>
            <p:nvPr userDrawn="1"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7" name="Полилиния 16"/>
            <p:cNvSpPr>
              <a:spLocks/>
            </p:cNvSpPr>
            <p:nvPr userDrawn="1"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8" name="Полилиния 18"/>
            <p:cNvSpPr>
              <a:spLocks/>
            </p:cNvSpPr>
            <p:nvPr userDrawn="1"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Полилиния 5"/>
            <p:cNvSpPr>
              <a:spLocks/>
            </p:cNvSpPr>
            <p:nvPr userDrawn="1"/>
          </p:nvSpPr>
          <p:spPr bwMode="auto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" name="Линия 6"/>
            <p:cNvSpPr>
              <a:spLocks noChangeShapeType="1"/>
            </p:cNvSpPr>
            <p:nvPr userDrawn="1"/>
          </p:nvSpPr>
          <p:spPr bwMode="auto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" name="Полилиния 7"/>
            <p:cNvSpPr>
              <a:spLocks/>
            </p:cNvSpPr>
            <p:nvPr userDrawn="1"/>
          </p:nvSpPr>
          <p:spPr bwMode="auto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" name="Полилиния 8"/>
            <p:cNvSpPr>
              <a:spLocks/>
            </p:cNvSpPr>
            <p:nvPr userDrawn="1"/>
          </p:nvSpPr>
          <p:spPr bwMode="auto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" name="Полилиния 12"/>
            <p:cNvSpPr>
              <a:spLocks/>
            </p:cNvSpPr>
            <p:nvPr userDrawn="1"/>
          </p:nvSpPr>
          <p:spPr bwMode="auto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" name="Полилиния 13"/>
            <p:cNvSpPr>
              <a:spLocks/>
            </p:cNvSpPr>
            <p:nvPr userDrawn="1"/>
          </p:nvSpPr>
          <p:spPr bwMode="auto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" name="Полилиния 14"/>
            <p:cNvSpPr>
              <a:spLocks/>
            </p:cNvSpPr>
            <p:nvPr userDrawn="1"/>
          </p:nvSpPr>
          <p:spPr bwMode="auto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" name="Полилиния 15"/>
            <p:cNvSpPr>
              <a:spLocks/>
            </p:cNvSpPr>
            <p:nvPr userDrawn="1"/>
          </p:nvSpPr>
          <p:spPr bwMode="auto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" name="Линия 14"/>
            <p:cNvSpPr>
              <a:spLocks noChangeShapeType="1"/>
            </p:cNvSpPr>
            <p:nvPr userDrawn="1"/>
          </p:nvSpPr>
          <p:spPr bwMode="auto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" name="Полилиния 17"/>
            <p:cNvSpPr>
              <a:spLocks/>
            </p:cNvSpPr>
            <p:nvPr userDrawn="1"/>
          </p:nvSpPr>
          <p:spPr bwMode="auto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" name="Полилиния 18"/>
            <p:cNvSpPr>
              <a:spLocks/>
            </p:cNvSpPr>
            <p:nvPr userDrawn="1"/>
          </p:nvSpPr>
          <p:spPr bwMode="auto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" name="Полилиния 19"/>
            <p:cNvSpPr>
              <a:spLocks/>
            </p:cNvSpPr>
            <p:nvPr userDrawn="1"/>
          </p:nvSpPr>
          <p:spPr bwMode="auto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" name="Полилиния 20"/>
            <p:cNvSpPr>
              <a:spLocks/>
            </p:cNvSpPr>
            <p:nvPr userDrawn="1"/>
          </p:nvSpPr>
          <p:spPr bwMode="auto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" name="Полилиния 21"/>
            <p:cNvSpPr>
              <a:spLocks/>
            </p:cNvSpPr>
            <p:nvPr userDrawn="1"/>
          </p:nvSpPr>
          <p:spPr bwMode="auto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3" name="Полилиния 22"/>
            <p:cNvSpPr>
              <a:spLocks/>
            </p:cNvSpPr>
            <p:nvPr userDrawn="1"/>
          </p:nvSpPr>
          <p:spPr bwMode="auto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" name="Полилиния 23"/>
            <p:cNvSpPr>
              <a:spLocks/>
            </p:cNvSpPr>
            <p:nvPr userDrawn="1"/>
          </p:nvSpPr>
          <p:spPr bwMode="auto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" name="Полилиния 24"/>
            <p:cNvSpPr>
              <a:spLocks/>
            </p:cNvSpPr>
            <p:nvPr userDrawn="1"/>
          </p:nvSpPr>
          <p:spPr bwMode="auto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6" name="Линия 27"/>
            <p:cNvSpPr>
              <a:spLocks noChangeShapeType="1"/>
            </p:cNvSpPr>
            <p:nvPr userDrawn="1"/>
          </p:nvSpPr>
          <p:spPr bwMode="auto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7" name="Полилиния 26"/>
            <p:cNvSpPr>
              <a:spLocks/>
            </p:cNvSpPr>
            <p:nvPr userDrawn="1"/>
          </p:nvSpPr>
          <p:spPr bwMode="auto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grpSp>
          <p:nvGrpSpPr>
            <p:cNvPr id="28" name="Группа 27"/>
            <p:cNvGrpSpPr/>
            <p:nvPr userDrawn="1"/>
          </p:nvGrpSpPr>
          <p:grpSpPr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Полилиния 28"/>
              <p:cNvSpPr>
                <a:spLocks/>
              </p:cNvSpPr>
              <p:nvPr userDrawn="1"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0" name="Полилиния 29"/>
              <p:cNvSpPr>
                <a:spLocks/>
              </p:cNvSpPr>
              <p:nvPr userDrawn="1"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</p:grpSp>
        <p:sp>
          <p:nvSpPr>
            <p:cNvPr id="31" name="Овал 30"/>
            <p:cNvSpPr>
              <a:spLocks noChangeArrowheads="1"/>
            </p:cNvSpPr>
            <p:nvPr userDrawn="1"/>
          </p:nvSpPr>
          <p:spPr bwMode="auto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" name="Полилиния 31"/>
            <p:cNvSpPr>
              <a:spLocks/>
            </p:cNvSpPr>
            <p:nvPr userDrawn="1"/>
          </p:nvSpPr>
          <p:spPr bwMode="auto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" name="Полилиния 32"/>
            <p:cNvSpPr>
              <a:spLocks/>
            </p:cNvSpPr>
            <p:nvPr userDrawn="1"/>
          </p:nvSpPr>
          <p:spPr bwMode="auto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4" name="Полилиния 33"/>
            <p:cNvSpPr>
              <a:spLocks/>
            </p:cNvSpPr>
            <p:nvPr userDrawn="1"/>
          </p:nvSpPr>
          <p:spPr bwMode="auto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5" name="Полилиния 38"/>
            <p:cNvSpPr>
              <a:spLocks/>
            </p:cNvSpPr>
            <p:nvPr userDrawn="1"/>
          </p:nvSpPr>
          <p:spPr bwMode="auto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6" name="Полилиния 39"/>
            <p:cNvSpPr>
              <a:spLocks/>
            </p:cNvSpPr>
            <p:nvPr userDrawn="1"/>
          </p:nvSpPr>
          <p:spPr bwMode="auto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7" name="Полилиния 40"/>
            <p:cNvSpPr>
              <a:spLocks/>
            </p:cNvSpPr>
            <p:nvPr userDrawn="1"/>
          </p:nvSpPr>
          <p:spPr bwMode="auto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4" name="Овал 33"/>
            <p:cNvSpPr>
              <a:spLocks noChangeArrowheads="1"/>
            </p:cNvSpPr>
            <p:nvPr userDrawn="1"/>
          </p:nvSpPr>
          <p:spPr bwMode="auto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5" name="Полилиния 18"/>
            <p:cNvSpPr>
              <a:spLocks/>
            </p:cNvSpPr>
            <p:nvPr userDrawn="1"/>
          </p:nvSpPr>
          <p:spPr bwMode="auto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grpSp>
          <p:nvGrpSpPr>
            <p:cNvPr id="49" name="Группа 48"/>
            <p:cNvGrpSpPr/>
            <p:nvPr userDrawn="1"/>
          </p:nvGrpSpPr>
          <p:grpSpPr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Полилиния 5"/>
              <p:cNvSpPr>
                <a:spLocks/>
              </p:cNvSpPr>
              <p:nvPr userDrawn="1"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51" name="Линия 6"/>
              <p:cNvSpPr>
                <a:spLocks noChangeShapeType="1"/>
              </p:cNvSpPr>
              <p:nvPr userDrawn="1"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52" name="Полилиния 32"/>
              <p:cNvSpPr>
                <a:spLocks/>
              </p:cNvSpPr>
              <p:nvPr userDrawn="1"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53" name="Полилиния 33"/>
              <p:cNvSpPr>
                <a:spLocks/>
              </p:cNvSpPr>
              <p:nvPr userDrawn="1"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54" name="Полилиния 32"/>
              <p:cNvSpPr>
                <a:spLocks/>
              </p:cNvSpPr>
              <p:nvPr userDrawn="1"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55" name="Овал 54"/>
              <p:cNvSpPr/>
              <p:nvPr userDrawn="1"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ru-RU" dirty="0"/>
              </a:p>
            </p:txBody>
          </p:sp>
        </p:grpSp>
        <p:grpSp>
          <p:nvGrpSpPr>
            <p:cNvPr id="56" name="Группа 55"/>
            <p:cNvGrpSpPr/>
            <p:nvPr userDrawn="1"/>
          </p:nvGrpSpPr>
          <p:grpSpPr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Полилиния 56"/>
              <p:cNvSpPr>
                <a:spLocks/>
              </p:cNvSpPr>
              <p:nvPr userDrawn="1"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58" name="Полилиния 35"/>
              <p:cNvSpPr>
                <a:spLocks/>
              </p:cNvSpPr>
              <p:nvPr userDrawn="1"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59" name="Полилиния 41"/>
              <p:cNvSpPr>
                <a:spLocks/>
              </p:cNvSpPr>
              <p:nvPr userDrawn="1"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60" name="Полилиния 41"/>
              <p:cNvSpPr>
                <a:spLocks/>
              </p:cNvSpPr>
              <p:nvPr userDrawn="1"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61" name="Полилиния 42"/>
              <p:cNvSpPr>
                <a:spLocks/>
              </p:cNvSpPr>
              <p:nvPr userDrawn="1"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/>
              <a:t>Образец текста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800">
                <a:solidFill>
                  <a:schemeClr val="tx1"/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8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5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Vocabulary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19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grpId="0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517" y="85374"/>
            <a:ext cx="9144000" cy="1143000"/>
          </a:xfrm>
        </p:spPr>
        <p:txBody>
          <a:bodyPr/>
          <a:lstStyle/>
          <a:p>
            <a:pPr algn="l"/>
            <a:r>
              <a:rPr lang="en-US" b="1" dirty="0"/>
              <a:t>Consensus </a:t>
            </a:r>
            <a:r>
              <a:rPr lang="en-US" dirty="0"/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476177" y="2183628"/>
            <a:ext cx="4024334" cy="1531982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394072" y="4163032"/>
            <a:ext cx="418854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A </a:t>
            </a:r>
            <a:r>
              <a:rPr lang="en-US" sz="2000" b="1" dirty="0">
                <a:solidFill>
                  <a:schemeClr val="tx2"/>
                </a:solidFill>
              </a:rPr>
              <a:t>CONSENSUS</a:t>
            </a:r>
            <a:r>
              <a:rPr lang="en-US" sz="2000" dirty="0">
                <a:solidFill>
                  <a:schemeClr val="tx2"/>
                </a:solidFill>
              </a:rPr>
              <a:t> is more than a majority; it means most everyone agrees. </a:t>
            </a:r>
            <a:endParaRPr lang="en-US" sz="2000" dirty="0">
              <a:solidFill>
                <a:schemeClr val="tx2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435F5E-3A5F-4921-ACA4-75B29068449A}"/>
              </a:ext>
            </a:extLst>
          </p:cNvPr>
          <p:cNvSpPr/>
          <p:nvPr/>
        </p:nvSpPr>
        <p:spPr>
          <a:xfrm>
            <a:off x="1703655" y="2340965"/>
            <a:ext cx="3515557" cy="1127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0CE2F1-688D-4B72-888F-7DDD0336D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656" y="2392104"/>
            <a:ext cx="2609850" cy="107632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EAF7CE3-E2ED-4789-BC99-BC48E1675D14}"/>
              </a:ext>
            </a:extLst>
          </p:cNvPr>
          <p:cNvSpPr/>
          <p:nvPr/>
        </p:nvSpPr>
        <p:spPr>
          <a:xfrm>
            <a:off x="6079694" y="1052316"/>
            <a:ext cx="5001028" cy="4798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C8CD8F6-D413-40C3-8455-EE6284ED7F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0294" y="1242722"/>
            <a:ext cx="4651029" cy="445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67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59" y="138876"/>
            <a:ext cx="9144000" cy="1143000"/>
          </a:xfrm>
        </p:spPr>
        <p:txBody>
          <a:bodyPr/>
          <a:lstStyle/>
          <a:p>
            <a:pPr algn="l"/>
            <a:r>
              <a:rPr lang="en-US" b="1" dirty="0"/>
              <a:t>Blather </a:t>
            </a:r>
            <a:r>
              <a:rPr lang="en-US" dirty="0"/>
              <a:t>(N, 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360600" y="1936448"/>
            <a:ext cx="4024334" cy="1531982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360600" y="3908381"/>
            <a:ext cx="4090289" cy="16312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Everything the media reported about the supposed plane disaster never happened.  It was a bunch of </a:t>
            </a:r>
            <a:r>
              <a:rPr lang="en-US" sz="2000" b="1" dirty="0">
                <a:solidFill>
                  <a:schemeClr val="tx2"/>
                </a:solidFill>
              </a:rPr>
              <a:t>BLATHER</a:t>
            </a:r>
            <a:r>
              <a:rPr lang="en-US" sz="2000" dirty="0">
                <a:solidFill>
                  <a:schemeClr val="tx2"/>
                </a:solidFill>
              </a:rPr>
              <a:t> by uninformed journalists.</a:t>
            </a:r>
            <a:r>
              <a:rPr lang="en-US" dirty="0">
                <a:solidFill>
                  <a:schemeClr val="tx2"/>
                </a:solidFill>
              </a:rPr>
              <a:t> </a:t>
            </a:r>
            <a:endParaRPr lang="en-US" dirty="0">
              <a:solidFill>
                <a:schemeClr val="tx2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E08AB1-6182-422D-9270-80CF6C10B518}"/>
              </a:ext>
            </a:extLst>
          </p:cNvPr>
          <p:cNvSpPr/>
          <p:nvPr/>
        </p:nvSpPr>
        <p:spPr>
          <a:xfrm>
            <a:off x="1587002" y="2138707"/>
            <a:ext cx="3515557" cy="1127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B0FE17-AB03-49F8-BF2C-5096673FF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8604" y="2179544"/>
            <a:ext cx="2011135" cy="10457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3EFFEC8-D9E2-42A2-AD2B-A7BAF7908153}"/>
              </a:ext>
            </a:extLst>
          </p:cNvPr>
          <p:cNvSpPr/>
          <p:nvPr/>
        </p:nvSpPr>
        <p:spPr>
          <a:xfrm>
            <a:off x="6079694" y="1052316"/>
            <a:ext cx="5001028" cy="4798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CD1DAD5-1680-4138-B4C0-A6D628D52F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341" y="1270586"/>
            <a:ext cx="4670217" cy="436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328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34" y="120276"/>
            <a:ext cx="9144000" cy="1143000"/>
          </a:xfrm>
        </p:spPr>
        <p:txBody>
          <a:bodyPr/>
          <a:lstStyle/>
          <a:p>
            <a:pPr algn="l"/>
            <a:r>
              <a:rPr lang="en-US" b="1" dirty="0"/>
              <a:t>Obtuse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7653" y="1720793"/>
            <a:ext cx="4024334" cy="1531982"/>
          </a:xfrm>
          <a:prstGeom prst="rect">
            <a:avLst/>
          </a:prstGeom>
          <a:solidFill>
            <a:schemeClr val="tx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49" y="808295"/>
            <a:ext cx="5531118" cy="5241410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6350">
                <a:noFill/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9164" y="3780128"/>
            <a:ext cx="4771085" cy="1015663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Don’t pretend to be so </a:t>
            </a:r>
            <a:r>
              <a:rPr lang="en-US" sz="2000" b="1" dirty="0">
                <a:solidFill>
                  <a:schemeClr val="tx2"/>
                </a:solidFill>
              </a:rPr>
              <a:t>OBTUSE</a:t>
            </a:r>
            <a:r>
              <a:rPr lang="en-US" sz="2000" dirty="0">
                <a:solidFill>
                  <a:schemeClr val="tx2"/>
                </a:solidFill>
              </a:rPr>
              <a:t>.  You know the idea of business investing is  to buy low and sell high.</a:t>
            </a:r>
            <a:r>
              <a:rPr lang="en-US" dirty="0">
                <a:solidFill>
                  <a:schemeClr val="tx2"/>
                </a:solidFill>
              </a:rPr>
              <a:t> </a:t>
            </a:r>
            <a:endParaRPr lang="en-US" dirty="0">
              <a:solidFill>
                <a:schemeClr val="tx2"/>
              </a:solidFill>
              <a:latin typeface="Century Gothic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E8D86B-2D8A-4BE1-9D86-31FF2A89DECE}"/>
              </a:ext>
            </a:extLst>
          </p:cNvPr>
          <p:cNvSpPr/>
          <p:nvPr/>
        </p:nvSpPr>
        <p:spPr>
          <a:xfrm>
            <a:off x="1518082" y="1926454"/>
            <a:ext cx="3515557" cy="1127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97CC99-5850-40AF-891D-5FBC133ED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6927" y="1936820"/>
            <a:ext cx="1915263" cy="10731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7CD5D03-00F9-4F1B-B1B4-34B1F51197DE}"/>
              </a:ext>
            </a:extLst>
          </p:cNvPr>
          <p:cNvSpPr/>
          <p:nvPr/>
        </p:nvSpPr>
        <p:spPr>
          <a:xfrm>
            <a:off x="6079694" y="1052316"/>
            <a:ext cx="5001028" cy="4798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5215A8-F9D2-4BAE-A7EA-A5506B2A38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5197" y="1263276"/>
            <a:ext cx="4381222" cy="407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635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814" y="197366"/>
            <a:ext cx="9144000" cy="1143000"/>
          </a:xfrm>
        </p:spPr>
        <p:txBody>
          <a:bodyPr/>
          <a:lstStyle/>
          <a:p>
            <a:pPr algn="l"/>
            <a:r>
              <a:rPr lang="en-US" b="1" dirty="0"/>
              <a:t>Occupant </a:t>
            </a:r>
            <a:r>
              <a:rPr lang="en-US" dirty="0"/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97757" y="1897018"/>
            <a:ext cx="4024334" cy="1531982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96660" y="847724"/>
            <a:ext cx="5531118" cy="5241410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56128" y="3801605"/>
            <a:ext cx="4289721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Many turtle habitats are occupied by interloper snakes who then become the main </a:t>
            </a:r>
            <a:r>
              <a:rPr lang="en-US" sz="2000" b="1" dirty="0">
                <a:solidFill>
                  <a:schemeClr val="tx2"/>
                </a:solidFill>
              </a:rPr>
              <a:t>OCCUPANTS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  <a:endParaRPr lang="en-US" sz="2000" dirty="0">
              <a:solidFill>
                <a:schemeClr val="tx2"/>
              </a:solidFill>
              <a:latin typeface="Century Gothic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C5F2C8-2C24-431C-B6CB-0566EEC9A1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5033" y="2042484"/>
            <a:ext cx="3789781" cy="124104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401078C-8CD5-4B57-95E7-FD1576E09A2B}"/>
              </a:ext>
            </a:extLst>
          </p:cNvPr>
          <p:cNvSpPr/>
          <p:nvPr/>
        </p:nvSpPr>
        <p:spPr>
          <a:xfrm>
            <a:off x="5875939" y="1039456"/>
            <a:ext cx="5001028" cy="4798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14D7B94-62A3-42C9-916B-EE2FCC90FA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9616" y="1420660"/>
            <a:ext cx="4465206" cy="409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623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618" y="177950"/>
            <a:ext cx="9144000" cy="1143000"/>
          </a:xfrm>
        </p:spPr>
        <p:txBody>
          <a:bodyPr/>
          <a:lstStyle/>
          <a:p>
            <a:pPr algn="l"/>
            <a:r>
              <a:rPr lang="en-US" b="1" dirty="0"/>
              <a:t>Congenial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88047" y="2035979"/>
            <a:ext cx="4024334" cy="1531982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51751" y="3761860"/>
            <a:ext cx="4334006" cy="13234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Because she was so social at gatherings, Miss Florida was voted Miss </a:t>
            </a:r>
            <a:r>
              <a:rPr lang="en-US" sz="2000" b="1" dirty="0">
                <a:solidFill>
                  <a:schemeClr val="tx2"/>
                </a:solidFill>
              </a:rPr>
              <a:t>CONGENIALITY</a:t>
            </a:r>
            <a:r>
              <a:rPr lang="en-US" sz="2000" dirty="0">
                <a:solidFill>
                  <a:schemeClr val="tx2"/>
                </a:solidFill>
              </a:rPr>
              <a:t> in the Miss America pageant.</a:t>
            </a:r>
            <a:r>
              <a:rPr lang="en-US" dirty="0">
                <a:solidFill>
                  <a:schemeClr val="tx2"/>
                </a:solidFill>
              </a:rPr>
              <a:t> </a:t>
            </a:r>
            <a:endParaRPr lang="en-US" dirty="0">
              <a:solidFill>
                <a:schemeClr val="tx2"/>
              </a:solidFill>
              <a:latin typeface="Century Gothic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5EB715-599B-430B-9D08-DB1D598D7BDA}"/>
              </a:ext>
            </a:extLst>
          </p:cNvPr>
          <p:cNvSpPr/>
          <p:nvPr/>
        </p:nvSpPr>
        <p:spPr>
          <a:xfrm>
            <a:off x="1442435" y="2182554"/>
            <a:ext cx="3515557" cy="1127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02797C-0CDC-4338-BE9E-05D8D4B1DE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8181" y="2235350"/>
            <a:ext cx="2114828" cy="107331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1EABE2A-7903-4004-9B62-480620CE810F}"/>
              </a:ext>
            </a:extLst>
          </p:cNvPr>
          <p:cNvSpPr/>
          <p:nvPr/>
        </p:nvSpPr>
        <p:spPr>
          <a:xfrm>
            <a:off x="6079694" y="1052316"/>
            <a:ext cx="5001028" cy="4798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86CD549-9813-4D23-B5E3-7FE1A39B5D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4892" y="1397355"/>
            <a:ext cx="4565357" cy="382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493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990" y="120859"/>
            <a:ext cx="9144000" cy="1143000"/>
          </a:xfrm>
        </p:spPr>
        <p:txBody>
          <a:bodyPr/>
          <a:lstStyle/>
          <a:p>
            <a:pPr algn="l"/>
            <a:r>
              <a:rPr lang="en-US" b="1" dirty="0"/>
              <a:t>Fjord </a:t>
            </a:r>
            <a:r>
              <a:rPr lang="en-US" dirty="0"/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264423" y="1724065"/>
            <a:ext cx="4024334" cy="1531982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62975" y="3716252"/>
            <a:ext cx="4332303" cy="13234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FJORDS</a:t>
            </a:r>
            <a:r>
              <a:rPr lang="en-US" sz="2000" dirty="0">
                <a:solidFill>
                  <a:schemeClr val="tx2"/>
                </a:solidFill>
              </a:rPr>
              <a:t> are generally deep allowing large cruise ships to have more than enough water to navigate up the length.</a:t>
            </a:r>
            <a:endParaRPr lang="en-US" dirty="0">
              <a:solidFill>
                <a:schemeClr val="tx2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E2AD74-1D52-4AB2-99F0-AD09BD840FB1}"/>
              </a:ext>
            </a:extLst>
          </p:cNvPr>
          <p:cNvSpPr/>
          <p:nvPr/>
        </p:nvSpPr>
        <p:spPr>
          <a:xfrm>
            <a:off x="1518082" y="1926454"/>
            <a:ext cx="3515557" cy="1127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C5D875-660A-470C-A106-D08541433E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0588" y="1974637"/>
            <a:ext cx="2613051" cy="103083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11374CF-C8FD-49CA-AC74-65FCB97EE444}"/>
              </a:ext>
            </a:extLst>
          </p:cNvPr>
          <p:cNvSpPr/>
          <p:nvPr/>
        </p:nvSpPr>
        <p:spPr>
          <a:xfrm>
            <a:off x="6079694" y="1052316"/>
            <a:ext cx="5001028" cy="4798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15A8C1-1493-44F7-9CD7-2B7F40C333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9228" y="1442751"/>
            <a:ext cx="4753161" cy="397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1151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75" y="102575"/>
            <a:ext cx="9144000" cy="1143000"/>
          </a:xfrm>
        </p:spPr>
        <p:txBody>
          <a:bodyPr/>
          <a:lstStyle/>
          <a:p>
            <a:pPr algn="l"/>
            <a:r>
              <a:rPr lang="en-US" b="1" dirty="0"/>
              <a:t>Aspire </a:t>
            </a:r>
            <a:r>
              <a:rPr lang="en-US" dirty="0"/>
              <a:t>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8225" y="2134112"/>
            <a:ext cx="4024334" cy="1531982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07363" y="3801605"/>
            <a:ext cx="4234649" cy="16312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The counselor told Jim’s parents his problem in school was he didn’t </a:t>
            </a:r>
            <a:r>
              <a:rPr lang="en-US" sz="2000" b="1" dirty="0">
                <a:solidFill>
                  <a:schemeClr val="tx2"/>
                </a:solidFill>
              </a:rPr>
              <a:t>ASPIRE</a:t>
            </a:r>
            <a:r>
              <a:rPr lang="en-US" sz="2000" dirty="0">
                <a:solidFill>
                  <a:schemeClr val="tx2"/>
                </a:solidFill>
              </a:rPr>
              <a:t> to anything.  He had no current goals or career direction.</a:t>
            </a:r>
            <a:r>
              <a:rPr lang="en-US" dirty="0">
                <a:solidFill>
                  <a:schemeClr val="tx2"/>
                </a:solidFill>
              </a:rPr>
              <a:t> </a:t>
            </a:r>
            <a:endParaRPr lang="en-US" dirty="0">
              <a:solidFill>
                <a:schemeClr val="tx2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8E46638-7853-414C-BC81-B8524DDBAF33}"/>
              </a:ext>
            </a:extLst>
          </p:cNvPr>
          <p:cNvSpPr/>
          <p:nvPr/>
        </p:nvSpPr>
        <p:spPr>
          <a:xfrm>
            <a:off x="1332613" y="2295265"/>
            <a:ext cx="3515557" cy="1127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C0F87D-04E4-4CB1-9892-E91B90B4E7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453" y="2400064"/>
            <a:ext cx="2770052" cy="102266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10F5BA9-A4E2-4460-ADB3-7EE6B2CA6F78}"/>
              </a:ext>
            </a:extLst>
          </p:cNvPr>
          <p:cNvSpPr/>
          <p:nvPr/>
        </p:nvSpPr>
        <p:spPr>
          <a:xfrm>
            <a:off x="6079694" y="1052316"/>
            <a:ext cx="5001028" cy="4798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E2570B-082B-41BC-B8D9-D9882BAE81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0190" y="1438549"/>
            <a:ext cx="4851237" cy="407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565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111" y="116554"/>
            <a:ext cx="9144000" cy="1143000"/>
          </a:xfrm>
        </p:spPr>
        <p:txBody>
          <a:bodyPr/>
          <a:lstStyle/>
          <a:p>
            <a:pPr algn="l"/>
            <a:r>
              <a:rPr lang="en-US" b="1" dirty="0"/>
              <a:t>Martyr </a:t>
            </a:r>
            <a:r>
              <a:rPr lang="en-US" dirty="0"/>
              <a:t>(N, 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57863" y="1774635"/>
            <a:ext cx="4024334" cy="1531982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57864" y="3893057"/>
            <a:ext cx="4301904" cy="16312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Joan of Arc was undoubtedly the most famous </a:t>
            </a:r>
            <a:r>
              <a:rPr lang="en-US" sz="2000" b="1" dirty="0">
                <a:solidFill>
                  <a:schemeClr val="tx2"/>
                </a:solidFill>
              </a:rPr>
              <a:t>MARTYR</a:t>
            </a:r>
            <a:r>
              <a:rPr lang="en-US" sz="2000" dirty="0">
                <a:solidFill>
                  <a:schemeClr val="tx2"/>
                </a:solidFill>
              </a:rPr>
              <a:t> in modern history, burned at the stake because she refused to go against her beliefs.</a:t>
            </a:r>
            <a:r>
              <a:rPr lang="en-US" dirty="0">
                <a:solidFill>
                  <a:schemeClr val="tx2"/>
                </a:solidFill>
              </a:rPr>
              <a:t> </a:t>
            </a:r>
            <a:endParaRPr lang="en-US" dirty="0">
              <a:solidFill>
                <a:schemeClr val="tx2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8D86B5-B8E4-4637-97AE-12E798C998FC}"/>
              </a:ext>
            </a:extLst>
          </p:cNvPr>
          <p:cNvSpPr/>
          <p:nvPr/>
        </p:nvSpPr>
        <p:spPr>
          <a:xfrm>
            <a:off x="1412250" y="1973546"/>
            <a:ext cx="3515557" cy="1127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63B67F-D4FF-4EC5-ABC3-B0E017F62F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4644" y="2057878"/>
            <a:ext cx="2415010" cy="10431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001E22F-745E-46B7-856C-482942EC9F3C}"/>
              </a:ext>
            </a:extLst>
          </p:cNvPr>
          <p:cNvSpPr/>
          <p:nvPr/>
        </p:nvSpPr>
        <p:spPr>
          <a:xfrm>
            <a:off x="6079694" y="1052316"/>
            <a:ext cx="5001028" cy="4798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AD2946F-C5E4-400E-BBF1-A7CBBF7187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2088" y="1660830"/>
            <a:ext cx="4627442" cy="353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898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59" y="197365"/>
            <a:ext cx="9144000" cy="1143000"/>
          </a:xfrm>
        </p:spPr>
        <p:txBody>
          <a:bodyPr/>
          <a:lstStyle/>
          <a:p>
            <a:pPr algn="l"/>
            <a:r>
              <a:rPr lang="en-US" b="1" dirty="0"/>
              <a:t>Citadel </a:t>
            </a:r>
            <a:r>
              <a:rPr lang="en-US" dirty="0"/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58878" y="1686279"/>
            <a:ext cx="4024334" cy="1531982"/>
          </a:xfrm>
          <a:prstGeom prst="rect">
            <a:avLst/>
          </a:prstGeom>
          <a:solidFill>
            <a:schemeClr val="tx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40230" y="3803664"/>
            <a:ext cx="4256501" cy="16312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West Point is considered a </a:t>
            </a:r>
            <a:r>
              <a:rPr lang="en-US" sz="2000" b="1" dirty="0">
                <a:solidFill>
                  <a:schemeClr val="tx2"/>
                </a:solidFill>
              </a:rPr>
              <a:t>CITADEL </a:t>
            </a:r>
            <a:r>
              <a:rPr lang="en-US" sz="2000" dirty="0">
                <a:solidFill>
                  <a:schemeClr val="tx2"/>
                </a:solidFill>
              </a:rPr>
              <a:t>of military learning, a fact easily understood when you come to understand most generals attended.</a:t>
            </a:r>
            <a:r>
              <a:rPr lang="en-US" dirty="0">
                <a:solidFill>
                  <a:schemeClr val="tx2"/>
                </a:solidFill>
              </a:rPr>
              <a:t> </a:t>
            </a:r>
            <a:endParaRPr lang="en-US" dirty="0">
              <a:solidFill>
                <a:schemeClr val="tx2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B63CF8-7234-4ECA-84CA-F09FE6FD2AA5}"/>
              </a:ext>
            </a:extLst>
          </p:cNvPr>
          <p:cNvSpPr/>
          <p:nvPr/>
        </p:nvSpPr>
        <p:spPr>
          <a:xfrm>
            <a:off x="1413266" y="1892315"/>
            <a:ext cx="3515557" cy="1127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4A9689-0647-4F6A-9CEA-C61975B37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823" y="1944702"/>
            <a:ext cx="2146288" cy="101513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6B46024-BDEF-4E47-A2DE-64AA9039962F}"/>
              </a:ext>
            </a:extLst>
          </p:cNvPr>
          <p:cNvSpPr/>
          <p:nvPr/>
        </p:nvSpPr>
        <p:spPr>
          <a:xfrm>
            <a:off x="6079694" y="1052316"/>
            <a:ext cx="5001028" cy="4798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DD7852-7A06-4622-8417-BA458D33BF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9518" y="1423120"/>
            <a:ext cx="4832581" cy="401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863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54567"/>
            <a:ext cx="9144000" cy="1143000"/>
          </a:xfrm>
        </p:spPr>
        <p:txBody>
          <a:bodyPr/>
          <a:lstStyle/>
          <a:p>
            <a:pPr algn="l"/>
            <a:r>
              <a:rPr lang="en-US" b="1" dirty="0"/>
              <a:t>Doldrums </a:t>
            </a:r>
            <a:r>
              <a:rPr lang="en-US" dirty="0"/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93032" y="1802189"/>
            <a:ext cx="4024334" cy="1531982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70741" y="3625047"/>
            <a:ext cx="4320001" cy="19389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For thirteen days we were becalmed in the Horse Latitudes near the equator—our ship drifting in the </a:t>
            </a:r>
            <a:r>
              <a:rPr lang="en-US" sz="2000" b="1" dirty="0">
                <a:solidFill>
                  <a:schemeClr val="tx2"/>
                </a:solidFill>
              </a:rPr>
              <a:t>DOLDRUMS</a:t>
            </a:r>
            <a:r>
              <a:rPr lang="en-US" sz="2000" dirty="0">
                <a:solidFill>
                  <a:schemeClr val="tx2"/>
                </a:solidFill>
              </a:rPr>
              <a:t> without the faintest breeze to fill the sails of our vessel.</a:t>
            </a:r>
            <a:r>
              <a:rPr lang="en-US" dirty="0">
                <a:solidFill>
                  <a:schemeClr val="tx2"/>
                </a:solidFill>
              </a:rPr>
              <a:t> </a:t>
            </a:r>
            <a:endParaRPr lang="en-US" dirty="0">
              <a:solidFill>
                <a:schemeClr val="tx2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150FBE-1311-469B-843D-55A5BE347284}"/>
              </a:ext>
            </a:extLst>
          </p:cNvPr>
          <p:cNvSpPr/>
          <p:nvPr/>
        </p:nvSpPr>
        <p:spPr>
          <a:xfrm>
            <a:off x="1447420" y="2002155"/>
            <a:ext cx="3515557" cy="11274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23E64E-AD35-407F-A7E1-1398C7BC6A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5536" y="2052158"/>
            <a:ext cx="2104018" cy="107746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949F087-E2CC-4332-814B-DEE0E4B1F787}"/>
              </a:ext>
            </a:extLst>
          </p:cNvPr>
          <p:cNvSpPr/>
          <p:nvPr/>
        </p:nvSpPr>
        <p:spPr>
          <a:xfrm>
            <a:off x="6079694" y="1052316"/>
            <a:ext cx="5001028" cy="4798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8107883-7C9B-467A-90AB-D310E0304A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0034" y="1324310"/>
            <a:ext cx="4778934" cy="428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077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theme/theme1.xml><?xml version="1.0" encoding="utf-8"?>
<a:theme xmlns:a="http://schemas.openxmlformats.org/drawingml/2006/main" name="ЦВЕТЫ, 16 X 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PurpleFlowersonBlue</Template>
  <TotalTime>208</TotalTime>
  <Words>276</Words>
  <Application>Microsoft Office PowerPoint</Application>
  <PresentationFormat>Widescreen</PresentationFormat>
  <Paragraphs>32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Century Schoolbook</vt:lpstr>
      <vt:lpstr>ЦВЕТЫ, 16 X 9</vt:lpstr>
      <vt:lpstr>Vocabulary 8</vt:lpstr>
      <vt:lpstr>Obtuse (Adj)</vt:lpstr>
      <vt:lpstr>Occupant (N)</vt:lpstr>
      <vt:lpstr>Congenial (Adj)</vt:lpstr>
      <vt:lpstr>Fjord (N)</vt:lpstr>
      <vt:lpstr>Aspire (V)</vt:lpstr>
      <vt:lpstr>Martyr (N, V)</vt:lpstr>
      <vt:lpstr>Citadel (N)</vt:lpstr>
      <vt:lpstr>Doldrums (N)</vt:lpstr>
      <vt:lpstr>Consensus (N)</vt:lpstr>
      <vt:lpstr>Blather (N, V)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Debbie Riley</dc:creator>
  <cp:lastModifiedBy>Debbie Riley</cp:lastModifiedBy>
  <cp:revision>29</cp:revision>
  <dcterms:modified xsi:type="dcterms:W3CDTF">2022-05-03T15:14:07Z</dcterms:modified>
</cp:coreProperties>
</file>