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  <p:sldMasterId id="2147483847" r:id="rId2"/>
  </p:sldMasterIdLst>
  <p:notesMasterIdLst>
    <p:notesMasterId r:id="rId14"/>
  </p:notesMasterIdLst>
  <p:sldIdLst>
    <p:sldId id="267" r:id="rId3"/>
    <p:sldId id="25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403"/>
    <a:srgbClr val="EB6E07"/>
    <a:srgbClr val="006600"/>
    <a:srgbClr val="EC7111"/>
    <a:srgbClr val="ABEABF"/>
    <a:srgbClr val="ACE5B4"/>
    <a:srgbClr val="9AE69E"/>
    <a:srgbClr val="D7F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AD0F-67A3-442D-B3D8-E7B95BD37DDB}" type="datetimeFigureOut">
              <a:rPr lang="en-US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BD5D-BF02-4216-9B64-47DD69D679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7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4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B6A750-A6B7-4188-93F5-45C3C3749E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86400" y="1447801"/>
            <a:ext cx="5689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05167FA-A4C8-48ED-A452-4C8C6A71CA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86400" y="2971800"/>
            <a:ext cx="5689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5AADEE3-2456-4C9C-AA6E-17AC9841FA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DA51639-B2D6-4652-B8C3-1B4C224A7BA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6B16858-488D-41D8-B466-EDBF132600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23769A8-81C5-4872-AC52-4D289E0F02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6EA1-7BAF-4AD5-8394-C8C563C5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91A43-FFEC-45FD-80D5-76BBD4B71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1ED69-9E29-4530-BF31-A9DA090C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A6AA8-A04B-4104-9AE2-BD48D340E27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8345E-2F56-4D31-8919-470711AE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837A9-6073-46A4-96C3-5240BAC9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97FB0-6155-4477-A482-BF01CFFE5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07AA6-F48B-4F86-993E-E488B585A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E0B4A-98C5-4B8F-B0B1-AFA9F6DF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0BF79-FAC6-4A96-8DE1-F7B82E2E1652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7F8F-2940-4C63-AB0E-D93305C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4F822-6DC6-4D59-B776-BC245B4A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9BF9-D540-4492-A03B-B2388BEB133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B1E17-0740-4D16-89A2-A43692C246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985DA-1DEA-471D-A546-A863A3C5387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589079-409D-4E23-A395-F4B160126A2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3C13B-59E3-4F55-ADCB-8B09BB29E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C6B20-98F5-4F61-A25E-9BEF943A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BC48EC7-AF6A-48D3-8284-14BACBEBDD8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52204-72F2-40B4-98B0-50618E11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E6571-5643-466A-95AB-652EF4F4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03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75A7-3E0C-4651-BC82-516304921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8A3AB-ADFD-4032-A8CB-48E437F04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45B1-50BE-4283-A608-BD0FF879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DD80F-B00E-4523-8C32-3B7D1838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A32F3-A3AE-4F27-A10C-CCFEA3C4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844CF-9201-4547-B1E0-B322D8311E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913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7BE3-8A1F-4572-A892-EAEF2ED7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50DF1-2534-4C3F-A1FA-840CFB61F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AE95C-1890-4CA6-B1F1-72294F1C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0F986-1561-473D-B202-9CBCD446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2B945-5DE1-4C65-836E-F12765AE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3399-ED3D-4333-8A4F-7769B917BF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962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51A9-A9B1-4C93-BD94-5C2EA67A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5C4EF-0FDF-4553-956B-C251062D7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40028-066F-4AAC-BD48-8E199F4E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A471-29CF-48D7-A1B2-AB690A7B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A6DAE-7A6B-4136-9256-D0F7CB12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EED4-5CBA-4A52-BCA3-50FE1962B5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30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EA30-7928-4351-9B45-544EC0C6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8F284-B6B4-45F2-BE46-5F7A1D39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7BBE7-3BA2-43F7-9024-CA276A2DC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DBA9F-BE2A-4D5A-90C0-15F4DCF2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BB4A3-D5CF-4960-B914-5EB10305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A3204-5AAC-48C8-8C23-06DB22B0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231D-0906-4303-8216-64111738C9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425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0D38-46AE-40A8-851E-23969B9A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2EB24-80FE-4FA4-9BBC-AF8E1B203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F9A1C-BE79-4437-9FCF-4AD1E99C7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CDF86-3840-4312-8576-1133E63AA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07EF1-BC5A-4054-BE3C-59BB95747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87A11-6C4D-4F96-A122-CD1916A5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453DF-58E6-4331-BDD9-3BBAA715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EEB20-EBD3-4FAD-BCAA-75BE711F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84AA-8650-45F2-815A-DAC4B7C5CC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32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002D-2785-442D-AF00-93A5CD77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96264-E887-4FF5-A666-B716EBEE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163A2-0D70-4B95-8F96-67D1B574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82F4B-D188-4F36-AEDF-4EFF163D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1FD2-7F48-4E44-8502-A2A28EDA26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53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3E2ED-BF75-45A4-BA7C-8F097B00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E8021-AD29-4144-A9ED-FB040A7E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97DA9-21BE-49A9-8D06-4283EB99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17B53-1BBE-4CAA-A20B-D9DF772C65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56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2E355-75A8-4344-A2D1-E1163787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E674-640C-4BBC-B6EE-4E80DCE79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72C2-2A76-4A84-85B7-32A43E3AE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F5DD9-2C52-442D-92E2-8072C0C3D7C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E696C-431B-4917-9EFE-AE5E2BEF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3EC83-86C9-4A00-A0F2-83553830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97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288A-E066-43E6-BDB8-768CFD49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26A5A-8CC6-48CF-BA62-5546EDB9B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5B6D7-F312-4870-9DFA-6070254A1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E3342-3E21-480A-8B21-C1E7BDFB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FB108-F37E-4D68-89CC-ADE72679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D4D0A-7E13-4282-99EA-F8218182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21E3-7C06-4513-BF10-D97AF8B2B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2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608E-83A6-4DDB-BE7F-2FEC150B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23C5C-B3F0-4489-B6B7-444ADD3FB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9AEDB-E0D4-40BE-8A75-97A2F60CD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3CA69-4221-451E-BFE8-0D8337D6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3E8AA-D77D-4106-915E-08213652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6BD06-FA03-49FA-A48D-5FF85112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9CC1-40DC-48E3-B41B-243331AB60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74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9F65-628D-4975-8F92-F7107647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FFACB-1F06-4A7F-8A9F-56C891211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868A-3728-45C0-ADC0-AF7418AE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7A5DC-74C6-40EC-957D-E61FB6AF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F9A0E-2D47-46CD-A72D-1B4A8B2B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B935-0A53-4732-89B1-7B5EB5ABE8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344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8DFDF-6373-44FF-B716-FAC37F163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A232B-4C6B-47C7-B851-6FA9A2ADE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56D1-9D7D-475D-901E-97BB9A99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C75DB-AC24-458F-9FD0-810587F7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6274E-F447-4E5D-8D0F-BF6E870D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6F5-AD83-4FB7-8DE1-C4D33B9CFE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91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E8A9-C2D0-488D-A544-422B5C0E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5AFA7-70D9-4D6D-809E-3417D01D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2871F-EB02-4CED-A11B-4F990663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961B7-6B89-48AB-966F-622E2788EEC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19C5-A7FA-4E40-B5BF-6B7D1427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72DC0-4A66-48A1-AD75-C4DEAF1B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15B7-BD33-4A14-A429-BF241182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71F8-5762-40A7-BB66-94DA70D1C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EF700-65CC-4CC2-8EF8-3BBD59EF7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735BD-46E4-4D18-93BC-2A5C088A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D3D6FB-79CC-4683-A046-BBE785BA1BE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3608A-94E0-4F75-80F2-D713DF66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CCF86-2409-4163-9A42-89464CE3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6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A87A-2353-4567-9F16-45D32936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2B236-41E8-4A08-8D31-14482F49F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A530D-8210-42F2-8BE4-ABCAB7748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59E141-9764-47CB-9594-DC2321C09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304E0-647A-4272-9F8E-577CEFEF6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6403A-397C-44B4-9A8E-81824024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12B3E8-48F1-4B23-8498-D8A04A81EC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BC855-EAB2-479F-8865-A86F93DA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C5A16-77C7-4C54-ABDC-B7565D2A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4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5A34-ACF1-4B36-81EC-E59FF555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15B8D-EDD3-4DC9-B870-5FDD0519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B90D90-AA62-404D-A741-635B4370F9CB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8D505-4DD5-4E2D-B759-8DCA5D6C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CFD96-91CB-4FCF-8364-8D772C02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0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E9580-84A6-4DF8-931C-903F0B10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002E4-6836-46D1-9DBB-3C27C0DD3A89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4EC37-3DDA-415D-8E69-2272052A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22825-2B81-4E7D-91F5-2CE1BF82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7EFC-8D01-43E6-ADC8-02FA1DD3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B5CF3-8A6B-48EE-8F28-A1BEDF57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75051-6D82-40C5-AF8C-B282BDBD8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3511E-2E3C-4377-A5A7-4FA9B95E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F131DD-A141-4471-BCF9-C6073EDD7E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7BF88-A9F8-4E86-AC5E-C0361945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959BB-173F-443B-BC00-6F957F0C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1E12-D49F-4508-B3FC-BB07F530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AF12A-B4D5-4896-823A-06798B919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49248-91F7-46B7-AF3C-C05A025F5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8E196-E553-49E2-A9F0-A3498CE4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334A90-EB03-42F3-8859-2C2B2724C05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DB036-61A0-4721-AA72-41BDCF23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41237-1F7E-4560-925E-C4635AF9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9F06FA-3A62-4731-A6DE-A3D3B8970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51C7E0E-6508-402A-AC91-11367AAA4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983FBA-063F-43C4-A13E-414CF2AF7B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BC48EC7-AF6A-48D3-8284-14BACBEBDD8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CA23C9-709B-4DD4-95C5-947E4B2C53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9E1793-9821-4D2A-BA8D-5E5CE16003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037CC-9B2C-49A6-ACAE-3CF1FEEB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9EBDB-881D-4670-B321-2DE5EFEBF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9351B-4E99-4431-B783-D2138ADD8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7B8F8-9453-47BE-A50F-53D9352D2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E527B-64EC-4948-A589-089970974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6242B0A-A492-46E5-B309-486561EC5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1234" y="2601888"/>
            <a:ext cx="6217975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b="1" dirty="0">
                <a:solidFill>
                  <a:srgbClr val="006600"/>
                </a:solidFill>
                <a:latin typeface="Abadi" panose="020B0604020202020204" pitchFamily="34" charset="0"/>
              </a:rPr>
              <a:t>Vocabulary 9</a:t>
            </a:r>
          </a:p>
        </p:txBody>
      </p:sp>
    </p:spTree>
    <p:extLst>
      <p:ext uri="{BB962C8B-B14F-4D97-AF65-F5344CB8AC3E}">
        <p14:creationId xmlns:p14="http://schemas.microsoft.com/office/powerpoint/2010/main" val="13231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Artisan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44898" y="4125661"/>
            <a:ext cx="4344337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ARTISANS</a:t>
            </a:r>
            <a:r>
              <a:rPr lang="en-US" sz="2000" dirty="0"/>
              <a:t> of Pueblo, Mexico are known for their beautiful pottery.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FF3312-A414-4277-B959-961C2AA5E500}"/>
              </a:ext>
            </a:extLst>
          </p:cNvPr>
          <p:cNvSpPr/>
          <p:nvPr/>
        </p:nvSpPr>
        <p:spPr>
          <a:xfrm>
            <a:off x="6096000" y="1068404"/>
            <a:ext cx="4991100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294C9-F73C-4804-B7AD-101B016D9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66" y="1282108"/>
            <a:ext cx="4771086" cy="43726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590994-B80A-473C-8A6D-134D0576B5F0}"/>
              </a:ext>
            </a:extLst>
          </p:cNvPr>
          <p:cNvSpPr/>
          <p:nvPr/>
        </p:nvSpPr>
        <p:spPr>
          <a:xfrm>
            <a:off x="1369731" y="2285999"/>
            <a:ext cx="3494672" cy="114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E3010-1DB5-411C-A3F0-FFE6F49AA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483" y="2312974"/>
            <a:ext cx="2272428" cy="10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Draconian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63121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word </a:t>
            </a:r>
            <a:r>
              <a:rPr lang="en-US" sz="2000" b="1" dirty="0"/>
              <a:t>DRACONIAN</a:t>
            </a:r>
            <a:r>
              <a:rPr lang="en-US" sz="2000" dirty="0"/>
              <a:t> did not originate with the fictional character, Count Dracula, but with an ancient Greek official named Dracula who created a harsh code of laws.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0FEF35-EAD6-49F5-AAC1-7B381C11E220}"/>
              </a:ext>
            </a:extLst>
          </p:cNvPr>
          <p:cNvSpPr/>
          <p:nvPr/>
        </p:nvSpPr>
        <p:spPr>
          <a:xfrm>
            <a:off x="6096000" y="1068404"/>
            <a:ext cx="4991100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88D7B-C8E0-4ABC-8E77-39D4FA92D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07" y="1497325"/>
            <a:ext cx="4771085" cy="39422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9BEB66-FD88-435B-811C-2F194680E88B}"/>
              </a:ext>
            </a:extLst>
          </p:cNvPr>
          <p:cNvSpPr/>
          <p:nvPr/>
        </p:nvSpPr>
        <p:spPr>
          <a:xfrm>
            <a:off x="1369731" y="2285999"/>
            <a:ext cx="3494672" cy="114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2F3AF-CFD3-4FBB-A021-BA53F5EC4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200" y="2328861"/>
            <a:ext cx="20669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2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Defame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63121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Thomas Jefferson was once quoted as saying, “DEFAMATION is becoming a way of life insomuch that a dish of tea cannot be digested without the stimulant.”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FF068-963F-4E50-830C-D184284A1D83}"/>
              </a:ext>
            </a:extLst>
          </p:cNvPr>
          <p:cNvSpPr/>
          <p:nvPr/>
        </p:nvSpPr>
        <p:spPr>
          <a:xfrm>
            <a:off x="6096000" y="1068404"/>
            <a:ext cx="4991100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8C11ED-675B-45DB-B9C5-24C3512E2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20" y="1216729"/>
            <a:ext cx="4449533" cy="45034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F4AAF6-A7E3-4F15-BBF7-F6BD76FFC220}"/>
              </a:ext>
            </a:extLst>
          </p:cNvPr>
          <p:cNvSpPr/>
          <p:nvPr/>
        </p:nvSpPr>
        <p:spPr>
          <a:xfrm>
            <a:off x="1369731" y="2285999"/>
            <a:ext cx="3494672" cy="114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48C1EB-2DCE-4CEA-B3E8-609F2CA61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04" y="2285999"/>
            <a:ext cx="1774126" cy="11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Curvilinear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04900" y="4067911"/>
            <a:ext cx="402433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Squares and rectangles have no </a:t>
            </a:r>
            <a:r>
              <a:rPr lang="en-US" sz="2000" b="1" dirty="0"/>
              <a:t>CURVILINEAR</a:t>
            </a:r>
            <a:r>
              <a:rPr lang="en-US" sz="2000" dirty="0"/>
              <a:t> lines.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1E85EC-C880-4DD9-8DA4-FBF5153D0552}"/>
              </a:ext>
            </a:extLst>
          </p:cNvPr>
          <p:cNvSpPr/>
          <p:nvPr/>
        </p:nvSpPr>
        <p:spPr>
          <a:xfrm>
            <a:off x="6096000" y="1068404"/>
            <a:ext cx="4991100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89793-52AE-4D37-9743-EDBA81FC0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035" y="1258997"/>
            <a:ext cx="4171548" cy="43736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8CA1C4-3E29-41D8-B714-AB219652ACED}"/>
              </a:ext>
            </a:extLst>
          </p:cNvPr>
          <p:cNvSpPr/>
          <p:nvPr/>
        </p:nvSpPr>
        <p:spPr>
          <a:xfrm>
            <a:off x="1369731" y="2285999"/>
            <a:ext cx="3494672" cy="114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38DD3-3003-4B2D-8390-D67C68608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238" y="2277842"/>
            <a:ext cx="2816663" cy="11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2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Elapse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0491" y="3987064"/>
            <a:ext cx="4424384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During World War II, the siege of Stalingrad lasted five months; in the </a:t>
            </a:r>
            <a:r>
              <a:rPr lang="en-US" sz="2000" b="1" dirty="0"/>
              <a:t>ELAPSING</a:t>
            </a:r>
            <a:r>
              <a:rPr lang="en-US" sz="2000" dirty="0"/>
              <a:t> battle 750,000 Russians and 400,000 Germans died.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647EE-23F8-4B80-B4D1-C243A051077A}"/>
              </a:ext>
            </a:extLst>
          </p:cNvPr>
          <p:cNvSpPr/>
          <p:nvPr/>
        </p:nvSpPr>
        <p:spPr>
          <a:xfrm>
            <a:off x="6096000" y="1068404"/>
            <a:ext cx="4991100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7E8E3-53AF-496A-8271-B8EB9CF9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476" y="1626357"/>
            <a:ext cx="4654148" cy="36841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FB0874-B994-4121-A1AB-8803A16EECB0}"/>
              </a:ext>
            </a:extLst>
          </p:cNvPr>
          <p:cNvSpPr/>
          <p:nvPr/>
        </p:nvSpPr>
        <p:spPr>
          <a:xfrm>
            <a:off x="1369731" y="2285999"/>
            <a:ext cx="3494672" cy="114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11F7A-447D-4C5C-8495-1104A2058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275" y="2347911"/>
            <a:ext cx="26003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Veer </a:t>
            </a:r>
            <a:r>
              <a:rPr lang="en-US" dirty="0"/>
              <a:t>(V, 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8212" y="3990908"/>
            <a:ext cx="439771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dirty="0"/>
              <a:t>When you arrive at the castle, </a:t>
            </a:r>
            <a:r>
              <a:rPr lang="en-US" sz="2000" b="1" dirty="0"/>
              <a:t>VEER</a:t>
            </a:r>
            <a:r>
              <a:rPr lang="en-US" sz="2000" dirty="0"/>
              <a:t> left around the wall and follow the foot trail until you come to the valley.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DCE8B-409C-44B3-9040-E30BEF9C83AB}"/>
              </a:ext>
            </a:extLst>
          </p:cNvPr>
          <p:cNvSpPr/>
          <p:nvPr/>
        </p:nvSpPr>
        <p:spPr>
          <a:xfrm>
            <a:off x="6096000" y="1068404"/>
            <a:ext cx="4991100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AC70D-5037-4129-B6F4-7B0BFB82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16" y="1363392"/>
            <a:ext cx="4637185" cy="42100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35DABA-18FC-44DF-B3F6-12FBF9F61021}"/>
              </a:ext>
            </a:extLst>
          </p:cNvPr>
          <p:cNvSpPr/>
          <p:nvPr/>
        </p:nvSpPr>
        <p:spPr>
          <a:xfrm>
            <a:off x="1369731" y="2285999"/>
            <a:ext cx="3494672" cy="114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6D4AF-ED08-47A2-A48C-EC6AD03DF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224" y="2341106"/>
            <a:ext cx="2257503" cy="10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Karma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8657" y="4174648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During the thirteenth century, Genghis Khan emanated a KARMA of death </a:t>
            </a:r>
            <a:r>
              <a:rPr lang="en-US" sz="2000"/>
              <a:t>and destruction.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761BCF-65A5-4107-B87B-C6E307CD66D3}"/>
              </a:ext>
            </a:extLst>
          </p:cNvPr>
          <p:cNvSpPr/>
          <p:nvPr/>
        </p:nvSpPr>
        <p:spPr>
          <a:xfrm>
            <a:off x="6096000" y="1068404"/>
            <a:ext cx="4991100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B089A-D199-4C36-9C9E-DB5FC954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12" y="1298496"/>
            <a:ext cx="4532076" cy="43398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AA7341-0816-4033-A80C-C179C048A19F}"/>
              </a:ext>
            </a:extLst>
          </p:cNvPr>
          <p:cNvSpPr/>
          <p:nvPr/>
        </p:nvSpPr>
        <p:spPr>
          <a:xfrm>
            <a:off x="1369731" y="2285999"/>
            <a:ext cx="3494672" cy="114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A5234-B68E-4D8C-9F67-E3CE79E26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563" y="2285999"/>
            <a:ext cx="2995462" cy="11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5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Astute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Louisa has a natural </a:t>
            </a:r>
            <a:r>
              <a:rPr lang="en-US" sz="2000" b="1" dirty="0"/>
              <a:t>ASTUTENESS</a:t>
            </a:r>
            <a:r>
              <a:rPr lang="en-US" sz="2000" dirty="0"/>
              <a:t> in dealing with angry people and winning them over to her view, thereby settling matters amicably.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7FD0E-EAAD-4F81-BAC4-6FC436DC7A70}"/>
              </a:ext>
            </a:extLst>
          </p:cNvPr>
          <p:cNvSpPr/>
          <p:nvPr/>
        </p:nvSpPr>
        <p:spPr>
          <a:xfrm>
            <a:off x="6096000" y="1068404"/>
            <a:ext cx="4991100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2FBBE-0F8D-4648-A5A4-B68B84C66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48" y="1429245"/>
            <a:ext cx="4664403" cy="37695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1E8035-E3B1-45D6-AC16-ABC10DCF9B4C}"/>
              </a:ext>
            </a:extLst>
          </p:cNvPr>
          <p:cNvSpPr/>
          <p:nvPr/>
        </p:nvSpPr>
        <p:spPr>
          <a:xfrm>
            <a:off x="1369731" y="2285999"/>
            <a:ext cx="3494672" cy="114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3F667-441B-469A-8C61-4F3B63AAB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731" y="2333307"/>
            <a:ext cx="2513036" cy="104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9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Misnomer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0647" y="3925023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We usually have dinner at this very small Italian restaurant called The Spaghetti Factory, obviously a </a:t>
            </a:r>
            <a:r>
              <a:rPr lang="en-US" sz="2000" b="1" dirty="0"/>
              <a:t>MISNOMER</a:t>
            </a:r>
            <a:r>
              <a:rPr lang="en-US" sz="2000" dirty="0"/>
              <a:t> of major proportions.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0CA84E-D341-4545-A625-53733DF746B8}"/>
              </a:ext>
            </a:extLst>
          </p:cNvPr>
          <p:cNvSpPr/>
          <p:nvPr/>
        </p:nvSpPr>
        <p:spPr>
          <a:xfrm>
            <a:off x="6096000" y="1068404"/>
            <a:ext cx="4991100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AE129-5485-4660-865F-F89861D4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885" y="1730783"/>
            <a:ext cx="4421847" cy="3779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05FBCC-87A9-46E1-BFC2-3CD710DA5F26}"/>
              </a:ext>
            </a:extLst>
          </p:cNvPr>
          <p:cNvSpPr/>
          <p:nvPr/>
        </p:nvSpPr>
        <p:spPr>
          <a:xfrm>
            <a:off x="1369731" y="2285999"/>
            <a:ext cx="3494672" cy="114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491BD-B97A-4A35-B66E-7DD96BF04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083" y="2363061"/>
            <a:ext cx="2846240" cy="9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3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Bliss </a:t>
            </a:r>
            <a:r>
              <a:rPr lang="en-US" dirty="0"/>
              <a:t>(N, 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rgbClr val="70340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4897" y="405828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Jane and Glen said their vacation to Hawaii was pure </a:t>
            </a:r>
            <a:r>
              <a:rPr lang="en-US" sz="2000" b="1" dirty="0"/>
              <a:t>BLISS</a:t>
            </a:r>
            <a:r>
              <a:rPr lang="en-US" sz="2000" dirty="0"/>
              <a:t>; they had very much needed to get away and relax.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09C939-5DFD-4BD9-B0ED-316A4FC76E93}"/>
              </a:ext>
            </a:extLst>
          </p:cNvPr>
          <p:cNvSpPr/>
          <p:nvPr/>
        </p:nvSpPr>
        <p:spPr>
          <a:xfrm>
            <a:off x="6096000" y="1068404"/>
            <a:ext cx="4991100" cy="475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5F58F-39C2-4906-B649-C3F61EA35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699" y="1282451"/>
            <a:ext cx="4477886" cy="43719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8AE506-8506-48A7-82A8-81FB50B79EE1}"/>
              </a:ext>
            </a:extLst>
          </p:cNvPr>
          <p:cNvSpPr/>
          <p:nvPr/>
        </p:nvSpPr>
        <p:spPr>
          <a:xfrm>
            <a:off x="1369731" y="2285999"/>
            <a:ext cx="3494672" cy="1143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FF1591-B00E-474A-9FE0-5449014D3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415" y="2362554"/>
            <a:ext cx="2046892" cy="9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chipmunk_and_acorn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chipmunk_and_acorns</Template>
  <TotalTime>121</TotalTime>
  <Words>267</Words>
  <Application>Microsoft Office PowerPoint</Application>
  <PresentationFormat>Widescreen</PresentationFormat>
  <Paragraphs>31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Century Gothic</vt:lpstr>
      <vt:lpstr>chipmunk_and_acorns</vt:lpstr>
      <vt:lpstr>Office Theme</vt:lpstr>
      <vt:lpstr>Vocabulary 9</vt:lpstr>
      <vt:lpstr>Defame (V)</vt:lpstr>
      <vt:lpstr>Curvilinear (Adj)</vt:lpstr>
      <vt:lpstr>Elapse (V)</vt:lpstr>
      <vt:lpstr>Veer (V, N)</vt:lpstr>
      <vt:lpstr>Karma (N)</vt:lpstr>
      <vt:lpstr>Astute (Adj)</vt:lpstr>
      <vt:lpstr>Misnomer (N)</vt:lpstr>
      <vt:lpstr>Bliss (N, V)</vt:lpstr>
      <vt:lpstr>Artisan (N)</vt:lpstr>
      <vt:lpstr>Draconian (Adj)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Debbie Riley</dc:creator>
  <cp:lastModifiedBy>Debbie Riley</cp:lastModifiedBy>
  <cp:revision>17</cp:revision>
  <dcterms:modified xsi:type="dcterms:W3CDTF">2022-05-03T15:12:27Z</dcterms:modified>
</cp:coreProperties>
</file>